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558" r:id="rId2"/>
    <p:sldId id="541" r:id="rId3"/>
    <p:sldId id="542" r:id="rId4"/>
    <p:sldId id="544" r:id="rId5"/>
    <p:sldId id="545" r:id="rId6"/>
    <p:sldId id="546" r:id="rId7"/>
    <p:sldId id="553" r:id="rId8"/>
    <p:sldId id="552" r:id="rId9"/>
    <p:sldId id="298" r:id="rId10"/>
    <p:sldId id="350" r:id="rId11"/>
    <p:sldId id="349" r:id="rId12"/>
    <p:sldId id="316" r:id="rId13"/>
    <p:sldId id="559" r:id="rId14"/>
    <p:sldId id="330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F7DC9C-9D0C-462D-8285-5752017871DB}" type="datetimeFigureOut">
              <a:rPr lang="ru-RU"/>
              <a:pPr>
                <a:defRPr/>
              </a:pPr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6FA59B-AB0D-4C5C-AB1A-AF4C335B6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27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92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9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3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3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7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7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86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8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4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33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4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FDDC2-035C-2142-B11B-80BA516DE1AE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5F9C3-493A-484F-8029-BCB7F8D74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17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35BF2-028C-4D7D-876C-E8B12737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143DCBB-4022-4C4C-AC44-55985A29B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33" t="31883" r="1659" b="3577"/>
          <a:stretch/>
        </p:blipFill>
        <p:spPr>
          <a:xfrm>
            <a:off x="251520" y="260648"/>
            <a:ext cx="8496944" cy="6232224"/>
          </a:xfrm>
          <a:prstGeom prst="rect">
            <a:avLst/>
          </a:prstGeom>
        </p:spPr>
      </p:pic>
      <p:pic>
        <p:nvPicPr>
          <p:cNvPr id="5" name="Picture 8" descr="1">
            <a:extLst>
              <a:ext uri="{FF2B5EF4-FFF2-40B4-BE49-F238E27FC236}">
                <a16:creationId xmlns:a16="http://schemas.microsoft.com/office/drawing/2014/main" id="{384A1CB6-4C72-48F3-A086-44D6886B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7854854" y="62301"/>
            <a:ext cx="1074849" cy="85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56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815916" y="3045563"/>
            <a:ext cx="1440160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Слово</a:t>
            </a:r>
          </a:p>
        </p:txBody>
      </p:sp>
      <p:sp>
        <p:nvSpPr>
          <p:cNvPr id="4" name="Овал 3"/>
          <p:cNvSpPr/>
          <p:nvPr/>
        </p:nvSpPr>
        <p:spPr>
          <a:xfrm>
            <a:off x="1756372" y="3438937"/>
            <a:ext cx="201622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" name="Овал 4"/>
          <p:cNvSpPr/>
          <p:nvPr/>
        </p:nvSpPr>
        <p:spPr>
          <a:xfrm rot="2050123">
            <a:off x="2098335" y="2439968"/>
            <a:ext cx="2016224" cy="5880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Овал 5"/>
          <p:cNvSpPr/>
          <p:nvPr/>
        </p:nvSpPr>
        <p:spPr>
          <a:xfrm rot="8624696" flipV="1">
            <a:off x="4881566" y="2383007"/>
            <a:ext cx="1819716" cy="6388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Овал 6"/>
          <p:cNvSpPr/>
          <p:nvPr/>
        </p:nvSpPr>
        <p:spPr>
          <a:xfrm rot="5400000">
            <a:off x="3610560" y="1758647"/>
            <a:ext cx="1883496" cy="6330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</a:t>
            </a:r>
            <a:endParaRPr lang="ru-RU" sz="4800" dirty="0"/>
          </a:p>
        </p:txBody>
      </p:sp>
      <p:sp>
        <p:nvSpPr>
          <p:cNvPr id="8" name="Овал 7"/>
          <p:cNvSpPr/>
          <p:nvPr/>
        </p:nvSpPr>
        <p:spPr>
          <a:xfrm>
            <a:off x="5276965" y="3438937"/>
            <a:ext cx="201622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Овал 8"/>
          <p:cNvSpPr/>
          <p:nvPr/>
        </p:nvSpPr>
        <p:spPr>
          <a:xfrm rot="1700148">
            <a:off x="5668040" y="5060871"/>
            <a:ext cx="201622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10" name="Овал 9"/>
          <p:cNvSpPr/>
          <p:nvPr/>
        </p:nvSpPr>
        <p:spPr>
          <a:xfrm rot="5400000">
            <a:off x="3728370" y="4930390"/>
            <a:ext cx="1718504" cy="7513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Овал 10"/>
          <p:cNvSpPr/>
          <p:nvPr/>
        </p:nvSpPr>
        <p:spPr>
          <a:xfrm rot="19700116">
            <a:off x="2249152" y="4379455"/>
            <a:ext cx="1922159" cy="7808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60" y="106187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занятие. Какое бывает слово?</a:t>
            </a:r>
          </a:p>
        </p:txBody>
      </p:sp>
      <p:pic>
        <p:nvPicPr>
          <p:cNvPr id="13" name="Picture 8" descr="1">
            <a:extLst>
              <a:ext uri="{FF2B5EF4-FFF2-40B4-BE49-F238E27FC236}">
                <a16:creationId xmlns:a16="http://schemas.microsoft.com/office/drawing/2014/main" id="{F77637EF-160C-44DB-B8B7-0C0B4817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8081833" y="48418"/>
            <a:ext cx="833199" cy="6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682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333972" y="2636384"/>
            <a:ext cx="1440160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Слово</a:t>
            </a:r>
          </a:p>
        </p:txBody>
      </p:sp>
      <p:sp>
        <p:nvSpPr>
          <p:cNvPr id="4" name="Овал 3"/>
          <p:cNvSpPr/>
          <p:nvPr/>
        </p:nvSpPr>
        <p:spPr>
          <a:xfrm>
            <a:off x="3330795" y="2937965"/>
            <a:ext cx="201622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Молитвы</a:t>
            </a:r>
          </a:p>
        </p:txBody>
      </p:sp>
      <p:sp>
        <p:nvSpPr>
          <p:cNvPr id="5" name="Овал 4"/>
          <p:cNvSpPr/>
          <p:nvPr/>
        </p:nvSpPr>
        <p:spPr>
          <a:xfrm rot="2523432">
            <a:off x="3783969" y="1836572"/>
            <a:ext cx="2016224" cy="5880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Истинное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Овал 5"/>
          <p:cNvSpPr/>
          <p:nvPr/>
        </p:nvSpPr>
        <p:spPr>
          <a:xfrm rot="8624696" flipV="1">
            <a:off x="6492599" y="2075040"/>
            <a:ext cx="1819716" cy="5770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Меткое</a:t>
            </a:r>
          </a:p>
        </p:txBody>
      </p:sp>
      <p:sp>
        <p:nvSpPr>
          <p:cNvPr id="7" name="Овал 6"/>
          <p:cNvSpPr/>
          <p:nvPr/>
        </p:nvSpPr>
        <p:spPr>
          <a:xfrm rot="5400000">
            <a:off x="5127423" y="1392267"/>
            <a:ext cx="1883496" cy="6330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Мудрое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774132" y="3162125"/>
            <a:ext cx="201622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Доброе</a:t>
            </a:r>
          </a:p>
        </p:txBody>
      </p:sp>
      <p:sp>
        <p:nvSpPr>
          <p:cNvPr id="9" name="Овал 8"/>
          <p:cNvSpPr/>
          <p:nvPr/>
        </p:nvSpPr>
        <p:spPr>
          <a:xfrm rot="1700148">
            <a:off x="7036192" y="4665065"/>
            <a:ext cx="201622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Злое</a:t>
            </a:r>
          </a:p>
        </p:txBody>
      </p:sp>
      <p:sp>
        <p:nvSpPr>
          <p:cNvPr id="10" name="Овал 9"/>
          <p:cNvSpPr/>
          <p:nvPr/>
        </p:nvSpPr>
        <p:spPr>
          <a:xfrm rot="5400000">
            <a:off x="5038422" y="4708999"/>
            <a:ext cx="2016224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Задушевное</a:t>
            </a:r>
          </a:p>
        </p:txBody>
      </p:sp>
      <p:sp>
        <p:nvSpPr>
          <p:cNvPr id="11" name="Овал 10"/>
          <p:cNvSpPr/>
          <p:nvPr/>
        </p:nvSpPr>
        <p:spPr>
          <a:xfrm rot="19700116">
            <a:off x="3696059" y="4006824"/>
            <a:ext cx="2016224" cy="7808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Покаяния</a:t>
            </a:r>
          </a:p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 прощения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106187"/>
            <a:ext cx="5284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оценка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5311"/>
            <a:ext cx="3706813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1">
            <a:extLst>
              <a:ext uri="{FF2B5EF4-FFF2-40B4-BE49-F238E27FC236}">
                <a16:creationId xmlns:a16="http://schemas.microsoft.com/office/drawing/2014/main" id="{A64B840B-7D85-46A5-A335-40B357DC1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8081833" y="48418"/>
            <a:ext cx="833199" cy="6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93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17145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круг «Подари доброе слово»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692150"/>
            <a:ext cx="8893175" cy="616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sz="2400" b="1" dirty="0">
              <a:solidFill>
                <a:srgbClr val="CC00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000875" y="27860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266" name="Picture 2" descr="C:\Documents and Settings\Admin\Мои документы\Downloads\Словарь добрых слов\Словарь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29154"/>
            <a:ext cx="8572560" cy="5771680"/>
          </a:xfrm>
          <a:prstGeom prst="rect">
            <a:avLst/>
          </a:prstGeom>
          <a:noFill/>
        </p:spPr>
      </p:pic>
      <p:pic>
        <p:nvPicPr>
          <p:cNvPr id="6" name="Picture 8" descr="1">
            <a:extLst>
              <a:ext uri="{FF2B5EF4-FFF2-40B4-BE49-F238E27FC236}">
                <a16:creationId xmlns:a16="http://schemas.microsoft.com/office/drawing/2014/main" id="{BEF8149C-95E6-4E9B-9B33-53240B1AF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8081833" y="48418"/>
            <a:ext cx="833199" cy="6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4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Заболоцкий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позволяй душе лениться!</a:t>
            </a:r>
          </a:p>
          <a:p>
            <a:pPr algn="just"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в ступе воду не толочь, </a:t>
            </a:r>
          </a:p>
          <a:p>
            <a:pPr algn="just"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Душа обязана трудиться </a:t>
            </a:r>
          </a:p>
          <a:p>
            <a:pPr algn="just"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день и ночь, и день и ночь!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406934" y="6289878"/>
            <a:ext cx="521208" cy="449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8" descr="1">
            <a:extLst>
              <a:ext uri="{FF2B5EF4-FFF2-40B4-BE49-F238E27FC236}">
                <a16:creationId xmlns:a16="http://schemas.microsoft.com/office/drawing/2014/main" id="{C8205F74-2AE4-4DE7-8D0E-726DC829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7497446" y="62606"/>
            <a:ext cx="1481661" cy="125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2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солн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392">
            <a:off x="1583852" y="279343"/>
            <a:ext cx="6048375" cy="47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2910" y="4714884"/>
            <a:ext cx="821537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76200" contourW="12700">
              <a:bevelT w="50800" h="38100" prst="riblet"/>
              <a:extrusionClr>
                <a:srgbClr val="00FF00"/>
              </a:extrusionClr>
              <a:contourClr>
                <a:srgbClr val="FF6600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Благодарю за тёплый разговор, за добрые мысли! </a:t>
            </a:r>
          </a:p>
        </p:txBody>
      </p:sp>
      <p:pic>
        <p:nvPicPr>
          <p:cNvPr id="5" name="Picture 8" descr="1">
            <a:extLst>
              <a:ext uri="{FF2B5EF4-FFF2-40B4-BE49-F238E27FC236}">
                <a16:creationId xmlns:a16="http://schemas.microsoft.com/office/drawing/2014/main" id="{8CE5A534-9106-4D62-9C72-6F834390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8081833" y="48418"/>
            <a:ext cx="833199" cy="6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877067-A23F-43A0-8578-090E7BB8E7EE}"/>
              </a:ext>
            </a:extLst>
          </p:cNvPr>
          <p:cNvSpPr/>
          <p:nvPr/>
        </p:nvSpPr>
        <p:spPr>
          <a:xfrm>
            <a:off x="477659" y="548845"/>
            <a:ext cx="8414206" cy="6309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ru-RU" sz="124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8" descr="1">
            <a:extLst>
              <a:ext uri="{FF2B5EF4-FFF2-40B4-BE49-F238E27FC236}">
                <a16:creationId xmlns:a16="http://schemas.microsoft.com/office/drawing/2014/main" id="{4778EEBC-F3A0-4664-849D-927D4086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8081833" y="48418"/>
            <a:ext cx="833199" cy="6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14C58-608D-492D-967E-77508C95C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541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Объект 4">
            <a:extLst>
              <a:ext uri="{FF2B5EF4-FFF2-40B4-BE49-F238E27FC236}">
                <a16:creationId xmlns:a16="http://schemas.microsoft.com/office/drawing/2014/main" id="{A9B52C71-2E55-4834-932A-ECF6717573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4575" y="1160049"/>
            <a:ext cx="3982838" cy="3051555"/>
          </a:xfrm>
          <a:prstGeom prst="rect">
            <a:avLst/>
          </a:prstGeom>
        </p:spPr>
      </p:pic>
      <p:pic>
        <p:nvPicPr>
          <p:cNvPr id="50" name="Объект 4">
            <a:extLst>
              <a:ext uri="{FF2B5EF4-FFF2-40B4-BE49-F238E27FC236}">
                <a16:creationId xmlns:a16="http://schemas.microsoft.com/office/drawing/2014/main" id="{41310B4D-B03A-4FFD-8A29-3BC81895BC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06585" y="1271456"/>
            <a:ext cx="3982839" cy="5397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A84C9F-6E28-41CF-90E7-EE8097B2A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7" y="4400244"/>
            <a:ext cx="2304257" cy="226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877067-A23F-43A0-8578-090E7BB8E7EE}"/>
              </a:ext>
            </a:extLst>
          </p:cNvPr>
          <p:cNvSpPr/>
          <p:nvPr/>
        </p:nvSpPr>
        <p:spPr>
          <a:xfrm>
            <a:off x="596390" y="548845"/>
            <a:ext cx="8414206" cy="6309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endParaRPr lang="ru-RU" sz="124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8" descr="1">
            <a:extLst>
              <a:ext uri="{FF2B5EF4-FFF2-40B4-BE49-F238E27FC236}">
                <a16:creationId xmlns:a16="http://schemas.microsoft.com/office/drawing/2014/main" id="{4778EEBC-F3A0-4664-849D-927D4086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7803908" y="65414"/>
            <a:ext cx="1120015" cy="76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8724E-88D2-4601-A973-97B02888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491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Истины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F555B-B7F6-442E-B07E-44B76C81B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0672" y="1032622"/>
            <a:ext cx="3706938" cy="484646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FF7D03E-DC73-411E-8755-E84FB8B982B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6" y="1040095"/>
            <a:ext cx="3623713" cy="483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C9D437-D735-465B-88D6-B60FE7A2E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0" y="5777271"/>
            <a:ext cx="7568166" cy="96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78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B8FD85-C190-4E3B-8023-CA9E0A4C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Мудрое, меткое слово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5562BBA-1BB9-4DEC-AEC9-D65924181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52004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«Лиса и Журавль»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5D9E0EB-1CD0-44CA-A971-77EE4482F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034114"/>
            <a:ext cx="4041775" cy="40033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Пословицы, поговорки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E72B08F-EEFE-4FA5-ABC2-82E45E281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1554163"/>
            <a:ext cx="4464496" cy="456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Взяла лису досада, думала, что наестся на целую неделю, а домой пошла как несолоно хлебала.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аукнулось, так и откликнулось!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тех пор и дружба у лисы с журавлем врозь.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1E01E10-9EBE-41C2-BF70-33AF74F8CB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4162"/>
            <a:ext cx="4537521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1">
            <a:extLst>
              <a:ext uri="{FF2B5EF4-FFF2-40B4-BE49-F238E27FC236}">
                <a16:creationId xmlns:a16="http://schemas.microsoft.com/office/drawing/2014/main" id="{3D4F6CDD-F096-4042-B1A2-7138E2A9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7599995" y="77886"/>
            <a:ext cx="1347021" cy="1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92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0D7B88A-00F7-4953-A915-0695EC51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677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слово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19B288-37D2-4D42-AA2B-34D425EACF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28" y="3118468"/>
            <a:ext cx="4523352" cy="346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B43975C-08DE-4012-9F22-150EF94A62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79712" y="980728"/>
            <a:ext cx="5556702" cy="19723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E53CA6-1420-4DD4-917B-51401E7A8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71" r="7626" b="9050"/>
          <a:stretch/>
        </p:blipFill>
        <p:spPr>
          <a:xfrm>
            <a:off x="457200" y="3159743"/>
            <a:ext cx="3754760" cy="3423620"/>
          </a:xfrm>
          <a:prstGeom prst="rect">
            <a:avLst/>
          </a:prstGeom>
        </p:spPr>
      </p:pic>
      <p:pic>
        <p:nvPicPr>
          <p:cNvPr id="6" name="Picture 8" descr="1">
            <a:extLst>
              <a:ext uri="{FF2B5EF4-FFF2-40B4-BE49-F238E27FC236}">
                <a16:creationId xmlns:a16="http://schemas.microsoft.com/office/drawing/2014/main" id="{38CC43FA-5539-4E8F-9EEA-563941D5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7599995" y="77886"/>
            <a:ext cx="1347021" cy="1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5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A860B-10ED-4C32-88A6-8D9A09D8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Задушевное слово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DAEDB0F-04AC-4EEE-82E1-B3433E6E8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14730"/>
          <a:stretch/>
        </p:blipFill>
        <p:spPr>
          <a:xfrm>
            <a:off x="4572001" y="3429000"/>
            <a:ext cx="4320480" cy="31543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B157B6-A351-4236-A32C-D6CEA95AC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67" y="836711"/>
            <a:ext cx="4176463" cy="5746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DABCC0-3A5D-4202-91EE-D3E6F4404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36712"/>
            <a:ext cx="4320480" cy="2448273"/>
          </a:xfrm>
          <a:prstGeom prst="rect">
            <a:avLst/>
          </a:prstGeom>
        </p:spPr>
      </p:pic>
      <p:pic>
        <p:nvPicPr>
          <p:cNvPr id="6" name="Picture 8" descr="1">
            <a:extLst>
              <a:ext uri="{FF2B5EF4-FFF2-40B4-BE49-F238E27FC236}">
                <a16:creationId xmlns:a16="http://schemas.microsoft.com/office/drawing/2014/main" id="{E7CECB14-BDFA-4BC8-9658-0B5C0795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8081833" y="48418"/>
            <a:ext cx="833199" cy="6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52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71163-8298-49A0-BE9E-BBF97637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65129"/>
            <a:ext cx="8964488" cy="759616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М.В.Нестеров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Видение отроку Варфоломею</a:t>
            </a:r>
          </a:p>
        </p:txBody>
      </p:sp>
      <p:pic>
        <p:nvPicPr>
          <p:cNvPr id="2050" name="Picture 2" descr="Видение отроку Варфоломею">
            <a:extLst>
              <a:ext uri="{FF2B5EF4-FFF2-40B4-BE49-F238E27FC236}">
                <a16:creationId xmlns:a16="http://schemas.microsoft.com/office/drawing/2014/main" id="{DE65A83E-90BB-4E76-9D75-266BDA19FB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268760"/>
            <a:ext cx="7886699" cy="52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9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40D02-A8FC-4243-ACBE-97A1020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57200"/>
            <a:ext cx="2751436" cy="232372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Преподобный Сергий Радонежский  -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покровитель учащихся.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78C31B-4E40-43B1-80B1-828804E3A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544" y="2996952"/>
            <a:ext cx="3384376" cy="3403848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просят о помощи поверить  в свои силы, стать более усидчивым, лучше учиться.</a:t>
            </a:r>
          </a:p>
        </p:txBody>
      </p:sp>
      <p:pic>
        <p:nvPicPr>
          <p:cNvPr id="1026" name="Picture 2" descr="Икона Сергия Радонежского">
            <a:extLst>
              <a:ext uri="{FF2B5EF4-FFF2-40B4-BE49-F238E27FC236}">
                <a16:creationId xmlns:a16="http://schemas.microsoft.com/office/drawing/2014/main" id="{9850A315-17FD-4868-87DF-18D1C8416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74" y="548680"/>
            <a:ext cx="4419482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1">
            <a:extLst>
              <a:ext uri="{FF2B5EF4-FFF2-40B4-BE49-F238E27FC236}">
                <a16:creationId xmlns:a16="http://schemas.microsoft.com/office/drawing/2014/main" id="{CD5A540A-60F7-4871-B112-58F62E9C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8081833" y="48418"/>
            <a:ext cx="833199" cy="6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099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714612" y="1104901"/>
            <a:ext cx="3357586" cy="16129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" name="Поле 141"/>
          <p:cNvSpPr txBox="1"/>
          <p:nvPr/>
        </p:nvSpPr>
        <p:spPr>
          <a:xfrm>
            <a:off x="2893207" y="1412776"/>
            <a:ext cx="3000396" cy="916012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СЛОВО</a:t>
            </a:r>
            <a:endParaRPr lang="ru-RU" sz="4000" b="1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1521" y="4000500"/>
            <a:ext cx="2905125" cy="16764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169518" y="4064001"/>
            <a:ext cx="2914650" cy="16129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084169" y="4102101"/>
            <a:ext cx="2809875" cy="14859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Поле 143"/>
          <p:cNvSpPr txBox="1"/>
          <p:nvPr/>
        </p:nvSpPr>
        <p:spPr>
          <a:xfrm>
            <a:off x="683568" y="4470400"/>
            <a:ext cx="1962150" cy="6858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РАЗУМ</a:t>
            </a:r>
            <a:endParaRPr lang="ru-RU" sz="32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оле 142"/>
          <p:cNvSpPr txBox="1"/>
          <p:nvPr/>
        </p:nvSpPr>
        <p:spPr>
          <a:xfrm>
            <a:off x="3551288" y="4470400"/>
            <a:ext cx="2028825" cy="685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СЕРДЦЕ</a:t>
            </a:r>
            <a:endParaRPr lang="ru-RU" sz="32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оле 126"/>
          <p:cNvSpPr txBox="1"/>
          <p:nvPr/>
        </p:nvSpPr>
        <p:spPr>
          <a:xfrm>
            <a:off x="6650682" y="4485117"/>
            <a:ext cx="1809750" cy="660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ДУША</a:t>
            </a:r>
            <a:endParaRPr lang="ru-RU" sz="32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1" name="Прямая со стрелкой 10"/>
          <p:cNvCxnSpPr>
            <a:cxnSpLocks/>
            <a:stCxn id="5" idx="0"/>
          </p:cNvCxnSpPr>
          <p:nvPr/>
        </p:nvCxnSpPr>
        <p:spPr>
          <a:xfrm flipV="1">
            <a:off x="1704084" y="2481107"/>
            <a:ext cx="1328312" cy="15193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527693" y="2752453"/>
            <a:ext cx="45318" cy="12669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5724128" y="2481107"/>
            <a:ext cx="1656184" cy="15193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0" y="6096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A54E323-54CC-4E77-B042-132CBF2B1199}"/>
              </a:ext>
            </a:extLst>
          </p:cNvPr>
          <p:cNvSpPr/>
          <p:nvPr/>
        </p:nvSpPr>
        <p:spPr>
          <a:xfrm>
            <a:off x="1907704" y="369332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ДУШИ</a:t>
            </a:r>
          </a:p>
        </p:txBody>
      </p:sp>
      <p:pic>
        <p:nvPicPr>
          <p:cNvPr id="19" name="Picture 8" descr="1">
            <a:extLst>
              <a:ext uri="{FF2B5EF4-FFF2-40B4-BE49-F238E27FC236}">
                <a16:creationId xmlns:a16="http://schemas.microsoft.com/office/drawing/2014/main" id="{61800D0D-1A20-4B83-B0CB-BD68EE85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000">
            <a:off x="7599995" y="77886"/>
            <a:ext cx="1347021" cy="1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13457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1812</TotalTime>
  <Words>170</Words>
  <Application>Microsoft Office PowerPoint</Application>
  <PresentationFormat>Экран (4:3)</PresentationFormat>
  <Paragraphs>46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Bookman Old Style</vt:lpstr>
      <vt:lpstr>Calibri</vt:lpstr>
      <vt:lpstr>Calibri Light</vt:lpstr>
      <vt:lpstr>Times New Roman</vt:lpstr>
      <vt:lpstr>1_Тема Office</vt:lpstr>
      <vt:lpstr>Презентация PowerPoint</vt:lpstr>
      <vt:lpstr>СЛОВО</vt:lpstr>
      <vt:lpstr>Слово Истины</vt:lpstr>
      <vt:lpstr>Мудрое, меткое слово</vt:lpstr>
      <vt:lpstr>Доброе слово</vt:lpstr>
      <vt:lpstr>Задушевное слово</vt:lpstr>
      <vt:lpstr>М.В.Нестеров. Видение отроку Варфоломею</vt:lpstr>
      <vt:lpstr>Преподобный Сергий Радонежский  - покровитель учащихся.</vt:lpstr>
      <vt:lpstr>Презентация PowerPoint</vt:lpstr>
      <vt:lpstr>Презентация PowerPoint</vt:lpstr>
      <vt:lpstr>Презентация PowerPoint</vt:lpstr>
      <vt:lpstr>Ресурсный круг «Подари доброе слово»</vt:lpstr>
      <vt:lpstr>Николай Заболоцкий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122</cp:revision>
  <dcterms:created xsi:type="dcterms:W3CDTF">2014-04-25T14:55:18Z</dcterms:created>
  <dcterms:modified xsi:type="dcterms:W3CDTF">2023-05-16T20:28:49Z</dcterms:modified>
</cp:coreProperties>
</file>