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772150"/>
            <a:ext cx="86409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общеобразовательное учреждение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Ерцевская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С.И.Бочарова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детский сад «Звездочка»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«Воспитание патриотических чувств у дошкольников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С.В.Цыпленкова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631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910649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дошкольный возраст, 5-7 лет.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образовательных областей: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развитие», «Познавательное развитие», «Социально- коммуникативное развитие», «Художественно – эстетическое развитие».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проекта участвуют дети старшего дошкольного возраста, родители (законные представители), воспитатели, музыкальный руководитель.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(март).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творческий, игровой.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«Все знают, какие сильные патриотические чувства вызывают у нас победы наших спортсменов на Олимпиадах,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Паралимпийских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играх и на других крупнейших соревнованиях. В этом смысле спорт, безусловно, является одним из важнейших факторов, способствующих воспитанию патриотизма». В.В. Путин.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проект представляет собой методическую разработку по воспитанию патриотических чувств детей дошкольного возраста средствами физической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3748462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1187648"/>
            <a:ext cx="892899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Актуальность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чувство не возникает само по себе. Это результат длительного, целенаправленного воспитательного воздействия на человека, начиная с самого детства. В связи с этим проблема нравственно–патриотического воспитания детей дошкольного возраста становится одной из актуальных.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систематической, целенаправленной воспитательной работы у детей могут быть сформированы элементы гражданственности и патриотизма.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средств решения задач нравственно-патриотического воспитания подрастающего поколения, на наш взгляд, являются занятия физкультурой и спортом. Чтобы быть уверенным, что нашим детям будет хорошо в будущем, надо уметь уважать себя и других и учить этому детей. Необходимо с раннего детства воспитывать у детей патриотизм, гуманизм по отношению ко всему живому, нравственные качества. Иными словами, нужно воспитывать будущего гражданина своей страны.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занятия по физической подготовке позволяют не только овладеть двигательными навыками, необходимыми для профессиональной деятельности, развить физические качества, но и закалить характер, подготовить себя и к защите Родины.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патриотических чувств детей дошкольного возраста осуществляется в процессе использования различных форм и методов работы: занятия, праздники и досуги, подвижные игры, эстафеты.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воспитательный эффект оказывают спортивные праздники и развлечения. Данная форма работы позволяет закрепить и обобщить знания и умения детей в рамках определённой темы, объединить детей разного возраста общими чувствами и переживаниями.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73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праздников и развлечений служат нравственному воспитанию детей: они объединяются общими переживаниями, у них воспитываются основы коллективизма. Участие в праздниках и развлечениях формирует у дошкольников дисциплинированность, культуру поведения. Разучивая песни, стихи, танцы, дети узнают много нового о своей стране, природе, о людях разных национальностей. Это расширяет их кругозор, развивает память, речь, воображение, способствует умственному развитию.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8288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Цель проекта: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нравственно-патриотических чувств у детей дошкольного возраста, средствами физической культуры.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07504" y="3801089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Для достижения поставленной цели необходимо решение следующих задач: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сформировать у детей модель ценности спорта и здорового образа жизни;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развивать интерес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спорту,способствуя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овладению элементарных норм и правил;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повысить развитие двигательных качеств и способностей детей (ловкость, быстроту, гибкость, силу, общую выносливость);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воспитывать чувство коллективизма, взаимовыручки, вызывать чувство ответственности, радости за победы команды;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воспитание патриотизма, уважения к культурному прошлому малой Родины и России средствами физической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220650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Этапы реализации проекта: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этап: Подготовительный: (информационно – накопительный, организационный).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проекта;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постановка цели и задач;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основных форм работы;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сбор информации, литературы, дополнительных материалов;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по составлению этапов и плана по реализации проекта;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этап: Основной (практический) - реализация проекта.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этап: Заключительный (обобщающий).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5293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реализации проекта: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(ОД), физкультурные праздники и досуги, подвижные игры, эстафеты, беседы, просмотр презентаций и видео роликов, консультации для родителей.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ресурсы, необходимые для проекта: методические пособия; справочный материал, мультимедийные системы, веб-браузер, интернет ресурсы, фотоаппарат, проектор, ноутбук, принтер, физкультурное оборудование и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3804208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79653"/>
            <a:ext cx="88569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Оформление информационного стенда на тему «Воспитание патриотических чувств у дошкольников»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памятки для родителей «Формируем ЗОЖ с детства»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Провести беседу- консультацию «Активный отдых семьи 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Размещение информации в социальных сетях.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1.5. Ожидаемый результат: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данного проекта позволит: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заложить основу нравственно – патриотического воспитания у детей дошкольного возраста, привить любовь к Родине;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приобщить детей к общественно – нравственным ценностям.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создавая условия для воспитания духовно-нравственной личности, обладающей национальным самосознанием и патриотическими чувствами, мы сможем вырастить поколение достойных будущих граждан России, патриотов своего Отечества.</a:t>
            </a:r>
          </a:p>
        </p:txBody>
      </p:sp>
    </p:spTree>
    <p:extLst>
      <p:ext uri="{BB962C8B-B14F-4D97-AF65-F5344CB8AC3E}">
        <p14:creationId xmlns:p14="http://schemas.microsoft.com/office/powerpoint/2010/main" val="4196958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Основная часть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Ход проекта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реализации проекта использовались разнообразные формы обучения: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-Беседа «Виды спорта»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-Викторина «Что, где, когда?»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-Просмотр презентаций «Спортсмены России»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-Развлечение «Смелые пожарные»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-Утренняя гимнастика с участием родителей «На зарядку всей семьей!»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-Туристический поход «За здоровьем мы идем!» с использованием подвижных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игр,эстафет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-Изготовление стенгазеты «Спортивные выходные нашей семьи»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-Рисование «Мой любимый вид спорта»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-Разучивание девизов команд,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кричалок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болельщиков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-Изготовление памяток по формированию ЗОЖ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43841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3.1.Продукт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Методический материал о патриотическом воспитании дошкольников средствами физической культуры.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Стенгазета на тему « Спортивные выходные нашей семьи».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Выставка рисунков «Мой любимый вид спорта».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Физкультурное развлечение «Смелые пожарные».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Утренняя гимнастика «На зарядку всей семьей!».</a:t>
            </a:r>
          </a:p>
        </p:txBody>
      </p:sp>
    </p:spTree>
    <p:extLst>
      <p:ext uri="{BB962C8B-B14F-4D97-AF65-F5344CB8AC3E}">
        <p14:creationId xmlns:p14="http://schemas.microsoft.com/office/powerpoint/2010/main" val="1612342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-356651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Методические источники: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А. 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Ветохина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«Нравственно – патриотическое воспитание детей дошкольного возраста. Планирование и конспекты занятий. Методическое пособие для педагогов».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А. П. Казакова, Т. А. Шорыгина «Детям о Великой Победе», Москва 2010 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Кондрыкинская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Дошкольникам о защитниках Отечества: методическое пособие по патриотическому воспитанию в ДОУ, М. ТЦ Сфера, 2006г.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Т. А. Шорыгина «День победы». Москва 2010 г.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Государственная программа «Система патриотическое воспитание граждан Российской Федерации на 2011 – 2015 годы».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Александрова Е. Ю. «Система патриотического воспитания в ДОУ» - Волгоград. 2007год.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https://ped-kopilka.ru/blogs/blog73003/prekt-sportivno-patrioticheskoe-vospitanie-detei-doshkolnogo-vozrasta.html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34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3D3D3D"/>
      </a:dk1>
      <a:lt1>
        <a:sysClr val="window" lastClr="FFFAE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1047</Words>
  <Application>Microsoft Office PowerPoint</Application>
  <PresentationFormat>Экран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Ерцевская</dc:creator>
  <cp:lastModifiedBy>Школа Ерцевская</cp:lastModifiedBy>
  <cp:revision>3</cp:revision>
  <dcterms:created xsi:type="dcterms:W3CDTF">2024-03-05T12:03:28Z</dcterms:created>
  <dcterms:modified xsi:type="dcterms:W3CDTF">2024-03-18T10:11:20Z</dcterms:modified>
</cp:coreProperties>
</file>