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60" r:id="rId4"/>
    <p:sldId id="262" r:id="rId5"/>
    <p:sldId id="263" r:id="rId6"/>
    <p:sldId id="280" r:id="rId7"/>
    <p:sldId id="264" r:id="rId8"/>
    <p:sldId id="265" r:id="rId9"/>
    <p:sldId id="267" r:id="rId10"/>
    <p:sldId id="268" r:id="rId11"/>
    <p:sldId id="269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1" r:id="rId21"/>
    <p:sldId id="282" r:id="rId22"/>
    <p:sldId id="28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5611-1D6F-42E3-9E3C-FBA98ACB4922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A357-7404-4DEB-9494-B82E02E0973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5611-1D6F-42E3-9E3C-FBA98ACB4922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A357-7404-4DEB-9494-B82E02E097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5611-1D6F-42E3-9E3C-FBA98ACB4922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A357-7404-4DEB-9494-B82E02E097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5611-1D6F-42E3-9E3C-FBA98ACB4922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A357-7404-4DEB-9494-B82E02E097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5611-1D6F-42E3-9E3C-FBA98ACB4922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504A357-7404-4DEB-9494-B82E02E0973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5611-1D6F-42E3-9E3C-FBA98ACB4922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A357-7404-4DEB-9494-B82E02E097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5611-1D6F-42E3-9E3C-FBA98ACB4922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A357-7404-4DEB-9494-B82E02E097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5611-1D6F-42E3-9E3C-FBA98ACB4922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A357-7404-4DEB-9494-B82E02E097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5611-1D6F-42E3-9E3C-FBA98ACB4922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A357-7404-4DEB-9494-B82E02E097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5611-1D6F-42E3-9E3C-FBA98ACB4922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A357-7404-4DEB-9494-B82E02E097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5611-1D6F-42E3-9E3C-FBA98ACB4922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A357-7404-4DEB-9494-B82E02E097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2435611-1D6F-42E3-9E3C-FBA98ACB4922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504A357-7404-4DEB-9494-B82E02E09737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Удивительный мир Космоса</a:t>
            </a:r>
            <a:endParaRPr lang="ru-RU" b="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8064" y="5157192"/>
            <a:ext cx="3744416" cy="1512168"/>
          </a:xfrm>
        </p:spPr>
        <p:txBody>
          <a:bodyPr/>
          <a:lstStyle/>
          <a:p>
            <a:r>
              <a:rPr lang="ru-RU" dirty="0" smtClean="0"/>
              <a:t>Подготовила</a:t>
            </a:r>
            <a:r>
              <a:rPr lang="ru-RU" dirty="0"/>
              <a:t>: </a:t>
            </a:r>
          </a:p>
          <a:p>
            <a:r>
              <a:rPr lang="ru-RU" smtClean="0"/>
              <a:t>  </a:t>
            </a:r>
            <a:r>
              <a:rPr lang="ru-RU" smtClean="0"/>
              <a:t>ПИХТЕРЕВА М.И</a:t>
            </a:r>
            <a:r>
              <a:rPr lang="ru-RU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044768"/>
            <a:ext cx="4176464" cy="278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55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880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822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835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453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017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027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652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394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42875"/>
            <a:ext cx="87630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161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038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4320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4726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192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252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634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832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491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97155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858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052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2890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226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8292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272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336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</TotalTime>
  <Words>9</Words>
  <Application>Microsoft Office PowerPoint</Application>
  <PresentationFormat>Экран (4:3)</PresentationFormat>
  <Paragraphs>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Апекс</vt:lpstr>
      <vt:lpstr>Удивительный мир Космоса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Удивительный мир Космоса</dc:title>
  <dc:creator>Юрий</dc:creator>
  <cp:lastModifiedBy>ACER</cp:lastModifiedBy>
  <cp:revision>7</cp:revision>
  <dcterms:created xsi:type="dcterms:W3CDTF">2021-04-04T09:32:44Z</dcterms:created>
  <dcterms:modified xsi:type="dcterms:W3CDTF">2024-03-11T17:14:56Z</dcterms:modified>
</cp:coreProperties>
</file>