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 snapToGrid="0">
      <p:cViewPr>
        <p:scale>
          <a:sx n="77" d="100"/>
          <a:sy n="77" d="100"/>
        </p:scale>
        <p:origin x="29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A275-F4F3-407E-8063-5EDD00C0AAD5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0D4F-3B3D-495B-9F11-1BB56CA5E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110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A275-F4F3-407E-8063-5EDD00C0AAD5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0D4F-3B3D-495B-9F11-1BB56CA5E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33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A275-F4F3-407E-8063-5EDD00C0AAD5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0D4F-3B3D-495B-9F11-1BB56CA5E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67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A275-F4F3-407E-8063-5EDD00C0AAD5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0D4F-3B3D-495B-9F11-1BB56CA5E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182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A275-F4F3-407E-8063-5EDD00C0AAD5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0D4F-3B3D-495B-9F11-1BB56CA5E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68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A275-F4F3-407E-8063-5EDD00C0AAD5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0D4F-3B3D-495B-9F11-1BB56CA5E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91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A275-F4F3-407E-8063-5EDD00C0AAD5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0D4F-3B3D-495B-9F11-1BB56CA5E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862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A275-F4F3-407E-8063-5EDD00C0AAD5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0D4F-3B3D-495B-9F11-1BB56CA5E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1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A275-F4F3-407E-8063-5EDD00C0AAD5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0D4F-3B3D-495B-9F11-1BB56CA5E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19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A275-F4F3-407E-8063-5EDD00C0AAD5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0D4F-3B3D-495B-9F11-1BB56CA5E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91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A275-F4F3-407E-8063-5EDD00C0AAD5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0D4F-3B3D-495B-9F11-1BB56CA5E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8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BA275-F4F3-407E-8063-5EDD00C0AAD5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40D4F-3B3D-495B-9F11-1BB56CA5E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581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820378" y="2105561"/>
            <a:ext cx="763651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игра </a:t>
            </a:r>
            <a:r>
              <a:rPr lang="en-US" sz="40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“</a:t>
            </a:r>
            <a:r>
              <a:rPr lang="ru-RU" sz="40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Бери-кидай</a:t>
            </a:r>
            <a:r>
              <a:rPr lang="en-US" sz="40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”</a:t>
            </a:r>
            <a:endParaRPr lang="ru-RU" sz="4000" b="1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algn="ctr"/>
            <a:endParaRPr lang="ru-RU" sz="3200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algn="ctr"/>
            <a:r>
              <a:rPr lang="ru-RU" sz="32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</a:t>
            </a:r>
          </a:p>
          <a:p>
            <a:pPr algn="ctr"/>
            <a:r>
              <a:rPr lang="ru-RU" sz="3200" dirty="0">
                <a:solidFill>
                  <a:srgbClr val="C00000"/>
                </a:solidFill>
                <a:latin typeface="Book Antiqua" panose="02040602050305030304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                   </a:t>
            </a:r>
            <a:r>
              <a:rPr lang="ru-RU" sz="32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выполнила: </a:t>
            </a:r>
            <a:r>
              <a:rPr lang="ru-RU" sz="3200" dirty="0" err="1" smtClean="0">
                <a:solidFill>
                  <a:srgbClr val="C00000"/>
                </a:solidFill>
                <a:latin typeface="Book Antiqua" panose="02040602050305030304" pitchFamily="18" charset="0"/>
              </a:rPr>
              <a:t>Катрычева</a:t>
            </a:r>
            <a:r>
              <a:rPr lang="ru-RU" sz="32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Е.А.</a:t>
            </a:r>
          </a:p>
          <a:p>
            <a:endParaRPr lang="ru-RU" sz="4000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79" y="3174083"/>
            <a:ext cx="2764900" cy="334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469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56765" y="843240"/>
            <a:ext cx="884368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игры: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помочь ребенку переключиться с одного действия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другое.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помогает педагогам в работе с детьми с ЗПР. При помощи этой игры ребенок легко переключает свое внимание на другую деятельность или можно в своей работе сделать эту игру ритуалом определенного образовательного процесса.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берет лист бумаги, сминает его в ком, передает ребенку и просит бросить в цель.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усложнения педагог просит самому смять бумагу и бросить в цель.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076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97" y="1690688"/>
            <a:ext cx="3023878" cy="474919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64" r="15071" b="7414"/>
          <a:stretch/>
        </p:blipFill>
        <p:spPr>
          <a:xfrm>
            <a:off x="4657164" y="190313"/>
            <a:ext cx="1721224" cy="23516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210" y="3428999"/>
            <a:ext cx="1688165" cy="1688165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299" y="1690688"/>
            <a:ext cx="2885053" cy="4778799"/>
          </a:xfrm>
          <a:prstGeom prst="rect">
            <a:avLst/>
          </a:prstGeom>
        </p:spPr>
      </p:pic>
      <p:sp>
        <p:nvSpPr>
          <p:cNvPr id="8" name="Полилиния 7"/>
          <p:cNvSpPr/>
          <p:nvPr/>
        </p:nvSpPr>
        <p:spPr>
          <a:xfrm>
            <a:off x="3469341" y="2016109"/>
            <a:ext cx="3997432" cy="1979352"/>
          </a:xfrm>
          <a:custGeom>
            <a:avLst/>
            <a:gdLst>
              <a:gd name="connsiteX0" fmla="*/ 0 w 3997432"/>
              <a:gd name="connsiteY0" fmla="*/ 1856644 h 1979352"/>
              <a:gd name="connsiteX1" fmla="*/ 3926541 w 3997432"/>
              <a:gd name="connsiteY1" fmla="*/ 1802856 h 1979352"/>
              <a:gd name="connsiteX2" fmla="*/ 2528047 w 3997432"/>
              <a:gd name="connsiteY2" fmla="*/ 162315 h 1979352"/>
              <a:gd name="connsiteX3" fmla="*/ 2514600 w 3997432"/>
              <a:gd name="connsiteY3" fmla="*/ 148867 h 197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97432" h="1979352">
                <a:moveTo>
                  <a:pt x="0" y="1856644"/>
                </a:moveTo>
                <a:cubicBezTo>
                  <a:pt x="1752600" y="1970944"/>
                  <a:pt x="3505200" y="2085244"/>
                  <a:pt x="3926541" y="1802856"/>
                </a:cubicBezTo>
                <a:cubicBezTo>
                  <a:pt x="4347882" y="1520468"/>
                  <a:pt x="2763370" y="437980"/>
                  <a:pt x="2528047" y="162315"/>
                </a:cubicBezTo>
                <a:cubicBezTo>
                  <a:pt x="2292724" y="-113350"/>
                  <a:pt x="2403662" y="17758"/>
                  <a:pt x="2514600" y="14886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062051" y="3397637"/>
            <a:ext cx="4921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2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60211" y="3397637"/>
            <a:ext cx="4003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1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984373" y="1728319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3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39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94</Words>
  <Application>Microsoft Office PowerPoint</Application>
  <PresentationFormat>Широкоэкранный</PresentationFormat>
  <Paragraphs>15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Book Antiqua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К.</dc:creator>
  <cp:lastModifiedBy>Елена К.</cp:lastModifiedBy>
  <cp:revision>3</cp:revision>
  <dcterms:created xsi:type="dcterms:W3CDTF">2023-12-01T10:50:19Z</dcterms:created>
  <dcterms:modified xsi:type="dcterms:W3CDTF">2023-12-01T11:05:52Z</dcterms:modified>
</cp:coreProperties>
</file>