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58" r:id="rId7"/>
    <p:sldId id="264" r:id="rId8"/>
    <p:sldId id="262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2258" autoAdjust="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B464-4774-4C11-A943-C4942C19B82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9811-4546-4409-88D6-8AB93029C4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pThumb_generated_thumbnailjpg.jpg"/>
          <p:cNvPicPr>
            <a:picLocks noChangeAspect="1"/>
          </p:cNvPicPr>
          <p:nvPr/>
        </p:nvPicPr>
        <p:blipFill>
          <a:blip r:embed="rId2"/>
          <a:srcRect l="6154" t="8182" r="6154" b="127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5786454"/>
            <a:ext cx="4286280" cy="78581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Narrow" pitchFamily="34" charset="0"/>
              </a:rPr>
              <a:t>Воспитатель: </a:t>
            </a:r>
            <a:r>
              <a:rPr lang="ru-RU" sz="2000" b="1" dirty="0" smtClean="0">
                <a:latin typeface="Arial Narrow" pitchFamily="34" charset="0"/>
              </a:rPr>
              <a:t>Осипова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>
                <a:latin typeface="Arial Narrow" pitchFamily="34" charset="0"/>
              </a:rPr>
              <a:t>К.С.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4643438" cy="16430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Зимние забавы</a:t>
            </a:r>
          </a:p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Users\Admin\Pictures\depositphotos_37164107-stock-illustration-little-hockey-play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0069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428736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На ледяной площадке крик,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К воротам рвётся ученик.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Кричат все: «Шайба! Клюшка! Бей!»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Весёлая игра хоккей!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Users\Admin\Picture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2399647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3500462" cy="28686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>
                <a:ea typeface="Calibri" pitchFamily="34" charset="0"/>
                <a:cs typeface="Times New Roman" pitchFamily="18" charset="0"/>
              </a:rPr>
              <a:t> Вот веселье, кутерьма,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  Подзадорила зима,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   И салазки, и коньки,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 И весёлые снежки.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1600" b="1" dirty="0"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Всё кругом белым-бело,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Все тропинки замело,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Только слышен звонкий смех.</a:t>
            </a: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dirty="0">
                <a:ea typeface="Calibri" pitchFamily="34" charset="0"/>
                <a:cs typeface="Times New Roman" pitchFamily="18" charset="0"/>
              </a:rPr>
              <a:t> Праздник ведь, зима – для всех!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Users\Admin\Pictures\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214422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Что за снежные мячи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Катят дружно малыши?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Есть морковка, угольки.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</a:rPr>
              <a:t> Стоят стражники Зимы.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428736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Снег искрится, снег кружится,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Вдруг мне это только снится.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Что же стало вдруг со мной?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Я как будто бы герой,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Крепость снежную свою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Защищаю в злом бою!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Все удары отражаю,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Всех снежками закидаю</a:t>
            </a:r>
            <a:r>
              <a:rPr lang="ru-RU" dirty="0"/>
              <a:t>!</a:t>
            </a:r>
          </a:p>
        </p:txBody>
      </p:sp>
      <p:pic>
        <p:nvPicPr>
          <p:cNvPr id="16387" name="Picture 3" descr="D:\Users\Admin\Pictures\05lab6cdo1226271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5721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Users\Admin\Pictures\vector-и-юстрация-ма-еньких-етей-играя-outdoors-в-зиме-81043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500"/>
          <a:stretch>
            <a:fillRect/>
          </a:stretch>
        </p:blipFill>
        <p:spPr bwMode="auto">
          <a:xfrm>
            <a:off x="-214346" y="0"/>
            <a:ext cx="58579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1285861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Мы в снежки играем смело,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Ах, какое это дело!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Любим мы морозный день,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</a:rPr>
              <a:t>Нам играть в снежки не лень.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428737"/>
            <a:ext cx="3071834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+mj-lt"/>
                <a:ea typeface="Calibri" pitchFamily="34" charset="0"/>
                <a:cs typeface="Times New Roman" pitchFamily="18" charset="0"/>
              </a:rPr>
              <a:t>Мои санки едут сами,</a:t>
            </a:r>
          </a:p>
          <a:p>
            <a:pPr algn="ctr" eaLnBrk="0" hangingPunct="0">
              <a:buNone/>
            </a:pPr>
            <a:r>
              <a:rPr lang="ru-RU" sz="1800" b="1" dirty="0">
                <a:latin typeface="+mj-lt"/>
                <a:ea typeface="Calibri" pitchFamily="34" charset="0"/>
                <a:cs typeface="Times New Roman" pitchFamily="18" charset="0"/>
              </a:rPr>
              <a:t>Без мотора, без коня,</a:t>
            </a:r>
          </a:p>
          <a:p>
            <a:pPr algn="ctr" eaLnBrk="0" hangingPunct="0">
              <a:buNone/>
            </a:pPr>
            <a:r>
              <a:rPr lang="ru-RU" sz="1800" b="1" dirty="0">
                <a:latin typeface="+mj-lt"/>
                <a:ea typeface="Calibri" pitchFamily="34" charset="0"/>
                <a:cs typeface="Times New Roman" pitchFamily="18" charset="0"/>
              </a:rPr>
              <a:t>То и дело мои санки</a:t>
            </a:r>
          </a:p>
          <a:p>
            <a:pPr algn="ctr" eaLnBrk="0" hangingPunct="0">
              <a:buNone/>
            </a:pPr>
            <a:r>
              <a:rPr lang="ru-RU" sz="1800" b="1" dirty="0">
                <a:latin typeface="+mj-lt"/>
                <a:ea typeface="Calibri" pitchFamily="34" charset="0"/>
              </a:rPr>
              <a:t>Убегают от меня.</a:t>
            </a:r>
          </a:p>
          <a:p>
            <a:endParaRPr lang="ru-RU" dirty="0"/>
          </a:p>
        </p:txBody>
      </p:sp>
      <p:pic>
        <p:nvPicPr>
          <p:cNvPr id="2050" name="Picture 2" descr="https://gruppa2-11.edumsko.ru/uploads/5400/5355/section/499589/10.png?1515785300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Users\Admin\Pictures\271001-1024x7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 bwMode="auto">
          <a:xfrm>
            <a:off x="1" y="0"/>
            <a:ext cx="56435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1428736"/>
            <a:ext cx="328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Раскраснелись носик, щёки,</a:t>
            </a:r>
          </a:p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Слышен визг: ой! ой! ой,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Расступайтесь люди, звери,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</a:rPr>
              <a:t>Мчимся с горочки крутой</a:t>
            </a:r>
            <a:r>
              <a:rPr lang="ru-RU" b="1" dirty="0">
                <a:latin typeface="Times New Roman" pitchFamily="18" charset="0"/>
                <a:ea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Users\Admin\Pictures\дети-1-768x7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142873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Вся земля в снегу, 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Я на лыжах бегу, 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 Ты бежишь за мной. 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</a:rPr>
              <a:t> Хорошо в лесу зимой!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4363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1428736"/>
            <a:ext cx="314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На пруду каток хороший,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Лёд сверкает, как стекло.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  <a:cs typeface="Times New Roman" pitchFamily="18" charset="0"/>
              </a:rPr>
              <a:t>На коньках бежит Алёша,</a:t>
            </a:r>
          </a:p>
          <a:p>
            <a:pPr algn="ctr" eaLnBrk="0" hangingPunct="0"/>
            <a:r>
              <a:rPr lang="ru-RU" b="1" dirty="0">
                <a:latin typeface="+mj-lt"/>
                <a:ea typeface="Calibri" pitchFamily="34" charset="0"/>
              </a:rPr>
              <a:t>И в мороз ему тепло</a:t>
            </a:r>
            <a:r>
              <a:rPr lang="ru-RU" dirty="0">
                <a:latin typeface="+mj-lt"/>
                <a:ea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Times New Roman</vt:lpstr>
      <vt:lpstr>Тема Office</vt:lpstr>
      <vt:lpstr>Воспитатель: Осипова К.С.</vt:lpstr>
      <vt:lpstr> Вот веселье, кутерьма,    Подзадорила зима,     И салазки, и коньки,   И весёлые снежки.    Всё кругом белым-бело,  Все тропинки замело,  Только слышен звонкий смех.  Праздник ведь, зима – для всех!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 Windows</cp:lastModifiedBy>
  <cp:revision>15</cp:revision>
  <dcterms:created xsi:type="dcterms:W3CDTF">2018-12-08T15:37:28Z</dcterms:created>
  <dcterms:modified xsi:type="dcterms:W3CDTF">2022-11-26T19:48:37Z</dcterms:modified>
</cp:coreProperties>
</file>