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74" r:id="rId10"/>
    <p:sldId id="267" r:id="rId11"/>
    <p:sldId id="275" r:id="rId12"/>
    <p:sldId id="268" r:id="rId13"/>
    <p:sldId id="276" r:id="rId14"/>
    <p:sldId id="269" r:id="rId15"/>
    <p:sldId id="277" r:id="rId16"/>
    <p:sldId id="270" r:id="rId17"/>
    <p:sldId id="278" r:id="rId18"/>
    <p:sldId id="271" r:id="rId19"/>
    <p:sldId id="279" r:id="rId20"/>
    <p:sldId id="272" r:id="rId21"/>
    <p:sldId id="265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72;%20&#1057;&#1052;&#1057;%20-%20&#1047;&#1074;&#1091;&#1082;%20&#1050;&#1086;&#1083;&#1086;&#1082;&#1086;&#1083;&#1100;&#1095;&#1080;&#1082;&#1086;&#1074;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Detskie_pesenki_-_Horoshee_nastroenie_(Gybka.com).mp3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2;%20&#1057;&#1052;&#1057;%20-%20&#1047;&#1074;&#1091;&#1082;%20&#1050;&#1086;&#1083;&#1086;&#1082;&#1086;&#1083;&#1100;&#1095;&#1080;&#1082;&#1086;&#107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нция Гимнастическая - презентация онлай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21429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ЗДОРОВЬЕМ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«Разминочная»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7158" y="0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(Команды по очереди придумывают и называют слова, связанные по смыслу с темой встречи. Заданные буквы: З, Д, О, Р, О, В, Е.)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«3» — зарядка, закаливание, зубы, завтрак, зубная щетка,     зубная паста.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«Д» — движение, дыхание, доброта, деревья.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«О» — осанка, обувь, одежда, обед, овощи,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«Р» — развитие, радость, режим дня, рыба, рыбий жир, растения.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«О» — опрятность, осторожность, отдых, обоняние.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«В» — вода, воздух, витамины.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Вместе. «Е» — еда, ежевика, единство.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85788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  <p:pic>
        <p:nvPicPr>
          <p:cNvPr id="31" name="Picture 20" descr="Trem trem discover-поезд GIF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57891">
            <a:off x="-1547574" y="5545297"/>
            <a:ext cx="1484373" cy="62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-0.37489 L 0.85573 -0.521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0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стация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«Проблемная»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642918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команда: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старшей группы отказывается от еды в детском саду. Как воспитателю повлиять на данную ситуацию?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команда: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одевают на ребенка слишком много одежды (слишком тепло). Как воспитатель может построить свою работу с данными родителями.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0076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6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70132">
            <a:off x="9011468" y="1380053"/>
            <a:ext cx="2071702" cy="150017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24 -0.15677 L -0.39409 -0.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Четвертая  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«Рекламная пауза»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72198" y="357166"/>
            <a:ext cx="304800" cy="3048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71538" y="0"/>
            <a:ext cx="70723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Каждой команде сделать рекламу, пропагандирующую  здоровый образ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7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7143033">
            <a:off x="3537187" y="-1071526"/>
            <a:ext cx="1528707" cy="1234258"/>
          </a:xfrm>
          <a:prstGeom prst="rect">
            <a:avLst/>
          </a:prstGeom>
          <a:noFill/>
        </p:spPr>
      </p:pic>
      <p:pic>
        <p:nvPicPr>
          <p:cNvPr id="28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66802">
            <a:off x="4596550" y="-1506994"/>
            <a:ext cx="2071702" cy="150017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12974 L -0.05694 0.230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4414" y="0"/>
            <a:ext cx="650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Пятая 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 что нам горе, когда пословиц море»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16" y="285728"/>
            <a:ext cx="304800" cy="304800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8596" y="0"/>
            <a:ext cx="8286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№1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 да каша — … (пища наша)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всему…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(голова)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спортом занимается…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(тот силы набирается)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Забота о здоровье лучшее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(лекарство)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Двигайся больше, проживешь…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(дольше)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0"/>
            <a:ext cx="371477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№2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0"/>
            <a:ext cx="642942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в порядке…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(спасибо зарядке)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дороже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(денег, богатства)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 платье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 здоровье смолоду)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Болен — лечись, а здоров…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(берегись)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сгубишь, новое …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 купишь)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7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7143033">
            <a:off x="3294254" y="-1174293"/>
            <a:ext cx="1528707" cy="1234258"/>
          </a:xfrm>
          <a:prstGeom prst="rect">
            <a:avLst/>
          </a:prstGeom>
          <a:noFill/>
        </p:spPr>
      </p:pic>
      <p:pic>
        <p:nvPicPr>
          <p:cNvPr id="28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66802">
            <a:off x="4596550" y="-1506994"/>
            <a:ext cx="2071702" cy="150017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47 0.41027 L -0.45434 0.54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501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Шестая 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«Волшебная»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86380" y="214290"/>
            <a:ext cx="304800" cy="304800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мешочек»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(Достать из мешочка предмет и определить,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целью в оздоровлении он может быть использован.)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4498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фасоль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71678"/>
            <a:ext cx="4872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травяной</a:t>
            </a:r>
            <a:r>
              <a:rPr lang="ru-RU" dirty="0" smtClean="0"/>
              <a:t> сбор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3116"/>
            <a:ext cx="43316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диск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14620"/>
            <a:ext cx="4735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апельсин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71810"/>
            <a:ext cx="508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мыльные</a:t>
            </a:r>
            <a:r>
              <a:rPr lang="ru-RU" dirty="0" smtClean="0"/>
              <a:t> пузыри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071810"/>
            <a:ext cx="43846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714753"/>
            <a:ext cx="45004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перчатка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143380"/>
            <a:ext cx="105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714752"/>
            <a:ext cx="2564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цветные карандаши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857760"/>
            <a:ext cx="2035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-колючие мячи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785926"/>
            <a:ext cx="7072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рук, дыхательная гимнастика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28860" y="2071678"/>
            <a:ext cx="1751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фитотерапия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428868"/>
            <a:ext cx="1929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музыкотерапия)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43108" y="2714620"/>
            <a:ext cx="3760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ароматерапия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витаминизация)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643174" y="3071810"/>
            <a:ext cx="3172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(дыхательная гимнастика)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428860" y="3357562"/>
            <a:ext cx="1744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игротерапия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143240" y="3714752"/>
            <a:ext cx="3011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(пальчиковая гимнастика)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143380"/>
            <a:ext cx="181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5984" y="4500570"/>
            <a:ext cx="1649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00298" y="4857760"/>
            <a:ext cx="1151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(массаж)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 build="allAtOnce"/>
      <p:bldP spid="11" grpId="1" build="allAtOnce"/>
      <p:bldP spid="12" grpId="0"/>
      <p:bldP spid="13" grpId="0"/>
      <p:bldP spid="14" grpId="0"/>
      <p:bldP spid="27651" grpId="0"/>
      <p:bldP spid="27655" grpId="0"/>
      <p:bldP spid="22" grpId="0"/>
      <p:bldP spid="27656" grpId="0"/>
      <p:bldP spid="27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7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7143033">
            <a:off x="3294254" y="-1174293"/>
            <a:ext cx="1528707" cy="1234258"/>
          </a:xfrm>
          <a:prstGeom prst="rect">
            <a:avLst/>
          </a:prstGeom>
          <a:noFill/>
        </p:spPr>
      </p:pic>
      <p:pic>
        <p:nvPicPr>
          <p:cNvPr id="28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66802">
            <a:off x="4596550" y="-1506994"/>
            <a:ext cx="2071702" cy="150017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70289 L 0.00851 -0.83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2708432"/>
            <a:ext cx="7786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систематизировать знания педагогов по вопросам оздоровления и формирования навыков здорового образа жизни, развивать творческую активность, согласованность действий, взаимопомощь и коллективизм.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0034" y="1071546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уточнить знания участников семинара по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воспитанию дошкольников.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71802" y="357166"/>
            <a:ext cx="2337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Седьмая   станция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«Душевная»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43570" y="500042"/>
            <a:ext cx="304800" cy="304800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14744" y="2214554"/>
            <a:ext cx="1487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935" y="3071810"/>
            <a:ext cx="1504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кому- то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ответили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Чью-то жизнь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сократили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 Дементьев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45485/4efc6c96-ce14-4de9-8cd6-50dbde11d257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Detskie_pesenki_-_Horoshee_nastroenie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428604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собрались здесь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Отдохнуть от разных дел.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Пошуметь и пообщаться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спеть и помечтать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конечно же,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пед.игры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настроеньем поиграть.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3381072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“Давным-давно, на горе Олимп жили боги. Стало им скучно, и решили они создать человека и заселить планету Земля. Долго думали они, каким должен быть человек. Один из богов сказал: “Человек должен быть сильным”, другой сказал: “Человек должен быть здоровым”, третий сказал: “Человек должен быть умным”. Но один из богов сказал так: “Если всё это будет у человека, он будет подобен нам”. И,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— за высокие горы.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к педагогам: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куда спрятали боги здоровье?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857365"/>
            <a:ext cx="8572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мудрость гласит: “Здоровье – бесценный дар, потеряв его в молодости не найдёшь до самой старости”.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детей является абсолютной ценностью и включает в себя три составляющие – биологическая, психологическая и социальная. В последнее время обоснованную тревогу вызывает состояние здоровья детей дошкольного возраста. Число здоровых дошкольников уменьшилось в пять раз и составляет лишь около 10% от числа детей, поступающих в школу. И родители, и воспитатели хотят видеть детей здоровыми, веселыми, физически хорошо развитыми. Задача сохранения и укрепления здоровья дошкольника была, есть и остается приоритетной. Искусство долго жить состоит, прежде всего, в том, чтобы научиться с детства следить за своим здоровьем. То, что упущено в детстве, трудно наверстать. Поэтому приоритетным направлением в дошкольном воспитании, сегодня является повышение уровня здоровья детей, формирование у них навыков здорового образа жизни (ЗОЖ, а также устойчивой потребности в регулярных занятиях физическими упражнениями.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человек не имеет права считать себя образованным, не освоив культуры здоровья. Культура здоровья определяет, прежде всего, умение жить, не вредя своему организму, а принося ему пользу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к педагогам: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Каковы основные цели оздоровительной работы в ДОО? 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500306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оздоровительной работы в ДОУ: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-Расширять и закреплять знания детей о здоровом образе жизни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-Совершенствовать физические способности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желание вести здоровый образ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к педагогам: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Перечислите данные мероприятия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-Физкультурные занятия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-Утренняя гимнастика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-Физкультурные досуги и праздники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-День здоровья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-Дополнительные занятия кружков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-Формирование культурно-гигиенических навыков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-Подвижные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-Экскурсии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-Динамические паузы на занятиях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-Закаливающие процедуры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-Занятия по ОБЖ и ЗОЖ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1042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0" y="5357826"/>
            <a:ext cx="2071702" cy="150017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855 L -0.8651 0.008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1"/>
            <a:ext cx="864399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87868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000240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с родителями: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-информация в родительских уголках, в папках-передвижках, в библиотеке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-консультации;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-устные журналы и дискуссии с участием психолога, медиков, специалистов --по физическому воспитанию, а также родителей с опытом семейного воспитания;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-семинары-практикумы;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-деловые игры и тренинги с прослушиванием магнитофонных записей бесед с детьми, разбором проблемных ситуаций по видеосъемкам, решением педагогических кроссвордов и т.д.;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-"дни открытых дверей" для родителей с просмотром и проведением разнообразных занятий, закаливающих и лечебных процедур;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физкультурные досуги и праздники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0"/>
            <a:ext cx="878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 дошкольников: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0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 методы обучения: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843033"/>
            <a:ext cx="5373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методы обучения: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955744"/>
            <a:ext cx="5853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методы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77/99/74/7799749bc10ede16039597d0fc6ae3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679" y="3857628"/>
            <a:ext cx="2502321" cy="3000373"/>
          </a:xfrm>
          <a:prstGeom prst="rect">
            <a:avLst/>
          </a:prstGeom>
          <a:noFill/>
        </p:spPr>
      </p:pic>
      <p:pic>
        <p:nvPicPr>
          <p:cNvPr id="3" name="На СМС - Звук Колокольч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4286256"/>
            <a:ext cx="304800" cy="304800"/>
          </a:xfrm>
          <a:prstGeom prst="rect">
            <a:avLst/>
          </a:prstGeom>
        </p:spPr>
      </p:pic>
      <p:pic>
        <p:nvPicPr>
          <p:cNvPr id="31748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34"/>
            <a:ext cx="6643702" cy="357166"/>
          </a:xfrm>
          <a:prstGeom prst="rect">
            <a:avLst/>
          </a:prstGeom>
          <a:noFill/>
        </p:spPr>
      </p:pic>
      <p:pic>
        <p:nvPicPr>
          <p:cNvPr id="1028" name="Picture 4" descr="Дистанционное обучение фон 59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232875" cy="928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0" y="5429264"/>
            <a:ext cx="1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f3.ppt-online.org/files3/slide/i/Ilb7kUjVLyF8t6CEuA4Mv5xzYHDed2r1KsP3pc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4752"/>
            <a:ext cx="1346477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429000"/>
            <a:ext cx="13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разминочная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Вокзал детский рисунок (69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643050"/>
            <a:ext cx="1357290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1428737"/>
            <a:ext cx="150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проблемная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d1.endata.cx/data/games/60358/an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85728"/>
            <a:ext cx="1357323" cy="785818"/>
          </a:xfrm>
          <a:prstGeom prst="rect">
            <a:avLst/>
          </a:prstGeom>
          <a:noFill/>
        </p:spPr>
      </p:pic>
      <p:pic>
        <p:nvPicPr>
          <p:cNvPr id="1036" name="Picture 12" descr="https://phonoteka.org/uploads/posts/2021-05/1621686667_12-phonoteka_org-p-fon-dlya-poslovits-i-pogovorok-14.jpg"/>
          <p:cNvPicPr>
            <a:picLocks noChangeAspect="1" noChangeArrowheads="1"/>
          </p:cNvPicPr>
          <p:nvPr/>
        </p:nvPicPr>
        <p:blipFill>
          <a:blip r:embed="rId10" cstate="print"/>
          <a:srcRect t="27074"/>
          <a:stretch>
            <a:fillRect/>
          </a:stretch>
        </p:blipFill>
        <p:spPr bwMode="auto">
          <a:xfrm>
            <a:off x="3000364" y="1785926"/>
            <a:ext cx="1130277" cy="720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Волшебный детский фон 72 фот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21571" cy="64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2857496"/>
            <a:ext cx="12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Цветочный Силуэт, Силуэт Лошади, Задания На Грамотность, Детские Картинки, 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85735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-57152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душевная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088" flipV="1">
            <a:off x="997134" y="4752116"/>
            <a:ext cx="3668957" cy="475824"/>
          </a:xfrm>
          <a:prstGeom prst="rect">
            <a:avLst/>
          </a:prstGeom>
          <a:noFill/>
        </p:spPr>
      </p:pic>
      <p:pic>
        <p:nvPicPr>
          <p:cNvPr id="20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13947" flipV="1">
            <a:off x="5653547" y="2850144"/>
            <a:ext cx="2358487" cy="402132"/>
          </a:xfrm>
          <a:prstGeom prst="rect">
            <a:avLst/>
          </a:prstGeom>
          <a:noFill/>
        </p:spPr>
      </p:pic>
      <p:pic>
        <p:nvPicPr>
          <p:cNvPr id="21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80214" flipV="1">
            <a:off x="5616952" y="878785"/>
            <a:ext cx="2264959" cy="475824"/>
          </a:xfrm>
          <a:prstGeom prst="rect">
            <a:avLst/>
          </a:prstGeom>
          <a:noFill/>
        </p:spPr>
      </p:pic>
      <p:pic>
        <p:nvPicPr>
          <p:cNvPr id="22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425889" flipV="1">
            <a:off x="3731893" y="1043875"/>
            <a:ext cx="1086843" cy="475824"/>
          </a:xfrm>
          <a:prstGeom prst="rect">
            <a:avLst/>
          </a:prstGeom>
          <a:noFill/>
        </p:spPr>
      </p:pic>
      <p:pic>
        <p:nvPicPr>
          <p:cNvPr id="23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34603" flipV="1">
            <a:off x="1101985" y="2989733"/>
            <a:ext cx="2340040" cy="475824"/>
          </a:xfrm>
          <a:prstGeom prst="rect">
            <a:avLst/>
          </a:prstGeom>
          <a:noFill/>
        </p:spPr>
      </p:pic>
      <p:pic>
        <p:nvPicPr>
          <p:cNvPr id="24" name="Picture 4" descr="https://creazilla-store.fra1.digitaloceanspaces.com/cliparts/33606/railway-track-railroad-clipart-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852126" y="2191683"/>
            <a:ext cx="2430345" cy="475824"/>
          </a:xfrm>
          <a:prstGeom prst="rect">
            <a:avLst/>
          </a:prstGeom>
          <a:noFill/>
        </p:spPr>
      </p:pic>
      <p:pic>
        <p:nvPicPr>
          <p:cNvPr id="29" name="Picture 18" descr="...Baby Wallpaper, Background Images Hd, Cartoon Background, Walking For He...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285764" y="6858036"/>
            <a:ext cx="2071702" cy="1500174"/>
          </a:xfrm>
          <a:prstGeom prst="rect">
            <a:avLst/>
          </a:prstGeom>
          <a:noFill/>
        </p:spPr>
      </p:pic>
      <p:pic>
        <p:nvPicPr>
          <p:cNvPr id="31" name="Picture 20" descr="Trem trem discover-поезд GIF.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57891">
            <a:off x="-1547574" y="5545297"/>
            <a:ext cx="1484373" cy="62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-0.07052 L 0.48559 -0.23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958</Words>
  <PresentationFormat>Экран (4:3)</PresentationFormat>
  <Paragraphs>336</Paragraphs>
  <Slides>22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67</cp:revision>
  <dcterms:created xsi:type="dcterms:W3CDTF">2022-12-06T08:42:51Z</dcterms:created>
  <dcterms:modified xsi:type="dcterms:W3CDTF">2022-12-15T09:39:12Z</dcterms:modified>
</cp:coreProperties>
</file>