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190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83C38-18AE-4598-9761-1DE1F32FBD5B}" type="datetimeFigureOut">
              <a:rPr lang="ru-RU"/>
              <a:pPr>
                <a:defRPr/>
              </a:pPr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8B99D-C733-4D1A-A775-411DCECF3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CC23A-85D3-45EB-B4F8-726BF8DA7CE8}" type="datetimeFigureOut">
              <a:rPr lang="ru-RU"/>
              <a:pPr>
                <a:defRPr/>
              </a:pPr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6ADBE-6E24-467A-B089-B80399549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E8C2-353E-4080-A6BE-EFCB32DDE5F2}" type="datetimeFigureOut">
              <a:rPr lang="ru-RU"/>
              <a:pPr>
                <a:defRPr/>
              </a:pPr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3FF67-734E-4D51-B51D-4EE81515E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4CE57-ED2C-4DCE-9860-86DAA115DBBA}" type="datetimeFigureOut">
              <a:rPr lang="ru-RU"/>
              <a:pPr>
                <a:defRPr/>
              </a:pPr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C50E4-B28D-43EF-864C-9029ABEDE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CA831-9C97-4EA5-A8FA-5953C41E57EA}" type="datetimeFigureOut">
              <a:rPr lang="ru-RU"/>
              <a:pPr>
                <a:defRPr/>
              </a:pPr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EEB00-8A32-4182-9E07-C2F794202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664CE-1071-499D-9D39-1491C091E223}" type="datetimeFigureOut">
              <a:rPr lang="ru-RU"/>
              <a:pPr>
                <a:defRPr/>
              </a:pPr>
              <a:t>03.10.2023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793AA-C6BE-4E4B-B092-89F8C49AB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D189B-784F-4EA1-A1A2-DE724F756A5F}" type="datetimeFigureOut">
              <a:rPr lang="ru-RU"/>
              <a:pPr>
                <a:defRPr/>
              </a:pPr>
              <a:t>03.10.2023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71D2F-4EAF-497B-9485-343AC6192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39EE-26B8-4B8F-B0D9-FF833FCD1B74}" type="datetimeFigureOut">
              <a:rPr lang="ru-RU"/>
              <a:pPr>
                <a:defRPr/>
              </a:pPr>
              <a:t>03.10.2023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ECE94-94B3-4331-A27E-A13CC4335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F9E6E-230E-4113-B627-ED53422D741F}" type="datetimeFigureOut">
              <a:rPr lang="ru-RU"/>
              <a:pPr>
                <a:defRPr/>
              </a:pPr>
              <a:t>03.10.2023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60C8A-36A9-4356-A4F9-84F6A4EB8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1A43E-60AD-412B-89EC-79BFDB8B3C72}" type="datetimeFigureOut">
              <a:rPr lang="ru-RU"/>
              <a:pPr>
                <a:defRPr/>
              </a:pPr>
              <a:t>03.10.2023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25733-762A-4537-849C-B4EB1D2EA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126BD-3861-40E8-B945-CBC23A28A5EF}" type="datetimeFigureOut">
              <a:rPr lang="ru-RU"/>
              <a:pPr>
                <a:defRPr/>
              </a:pPr>
              <a:t>03.10.2023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3F688-7804-4B31-A6E6-F7E121C6E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A8BE9E-7AB2-4A1A-A6F2-D1498373D204}" type="datetimeFigureOut">
              <a:rPr lang="ru-RU"/>
              <a:pPr>
                <a:defRPr/>
              </a:pPr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49940F-CE40-46F1-B6F7-01AE6DB88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052" name="Picture 2" descr="https://catherineasquithgallery.com/uploads/posts/2021-02/1613465268_2-p-fon-dlya-prezentatsii-v-russkom-stile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00125" y="1000125"/>
            <a:ext cx="714375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«Народные промыслы: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Гжель, Дымка  и Хохлома»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                  для детей подготовительной группы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Воспитатель: Мясникова Д.В.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1268" name="Picture 2" descr="https://catherineasquithgallery.com/uploads/posts/2021-02/1613465268_2-p-fon-dlya-prezentatsii-v-russkom-stile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4" descr="IMG_20220225_09132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785813"/>
            <a:ext cx="321468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5" descr="IMG_20220225_09150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142875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2292" name="Picture 2" descr="https://catherineasquithgallery.com/uploads/posts/2021-02/1613465268_2-p-fon-dlya-prezentatsii-v-russkom-stile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Прямоугольник 4"/>
          <p:cNvSpPr>
            <a:spLocks noChangeArrowheads="1"/>
          </p:cNvSpPr>
          <p:nvPr/>
        </p:nvSpPr>
        <p:spPr bwMode="auto">
          <a:xfrm>
            <a:off x="2000250" y="857250"/>
            <a:ext cx="5000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Индивидуальные консультации для родителей </a:t>
            </a:r>
          </a:p>
        </p:txBody>
      </p:sp>
      <p:pic>
        <p:nvPicPr>
          <p:cNvPr id="12294" name="Рисунок 6" descr="IMG_20220225_07563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571625"/>
            <a:ext cx="2500313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Рисунок 7" descr="IMG_20220225_07582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1928813"/>
            <a:ext cx="30003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Рисунок 8" descr="IMG_20220225_07525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38" y="2143125"/>
            <a:ext cx="2732087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3316" name="Picture 2" descr="https://catherineasquithgallery.com/uploads/posts/2021-02/1613465268_2-p-fon-dlya-prezentatsii-v-russkom-stile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2286000" y="642938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318" name="Прямоугольник 5"/>
          <p:cNvSpPr>
            <a:spLocks noChangeArrowheads="1"/>
          </p:cNvSpPr>
          <p:nvPr/>
        </p:nvSpPr>
        <p:spPr bwMode="auto">
          <a:xfrm>
            <a:off x="642938" y="642938"/>
            <a:ext cx="5929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Уголок декоративно-прикладного искусства</a:t>
            </a:r>
          </a:p>
        </p:txBody>
      </p:sp>
      <p:pic>
        <p:nvPicPr>
          <p:cNvPr id="13319" name="Рисунок 6" descr="IMG_20220211_14182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428750"/>
            <a:ext cx="4786312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7" descr="IMG_20220211_14102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1428750"/>
            <a:ext cx="26797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4340" name="Picture 2" descr="https://catherineasquithgallery.com/uploads/posts/2021-02/1613465268_2-p-fon-dlya-prezentatsii-v-russkom-stile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2286000" y="642938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342" name="Прямоугольник 6"/>
          <p:cNvSpPr>
            <a:spLocks noChangeArrowheads="1"/>
          </p:cNvSpPr>
          <p:nvPr/>
        </p:nvSpPr>
        <p:spPr bwMode="auto">
          <a:xfrm>
            <a:off x="2571750" y="785813"/>
            <a:ext cx="4429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</a:p>
        </p:txBody>
      </p:sp>
      <p:pic>
        <p:nvPicPr>
          <p:cNvPr id="14343" name="Picture 2" descr="https://www.maam.ru/upload/blogs/detsad-343105-14539919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1500188"/>
            <a:ext cx="4972050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076" name="Picture 2" descr="https://catherineasquithgallery.com/uploads/posts/2021-02/1613465268_2-p-fon-dlya-prezentatsii-v-russkom-stile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Прямоугольник 4"/>
          <p:cNvSpPr>
            <a:spLocks noChangeArrowheads="1"/>
          </p:cNvSpPr>
          <p:nvPr/>
        </p:nvSpPr>
        <p:spPr bwMode="auto">
          <a:xfrm>
            <a:off x="357188" y="785813"/>
            <a:ext cx="8501062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Актуальность: 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На современном этапе заметно усилился интерес к использованию в творческой работе с детьми произведений народного декоративно-прикладного искусства. Изучая близкое и родное творчество своего народа, дети легче понимают и творчество других народов, получая первоначальное эстетическое воспитание.  Истоки творческих сил человека восходят к детству – той поре, когда творческие проявления во многом непроизвольны и жизненно необходимы. Народные промыслы дают необходимый настрой для творческой активности детей. Глядя на узоры той или иной росписи, еще раз убеждаешься в том, что красота нужна и дорога всем, но прежде всего она необходима детям, поэтому актуальным является поиск путей, оптимизирующих процесс формирования творческой активности у дошкольников при использовании русского народного промысла.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100" name="Picture 2" descr="https://catherineasquithgallery.com/uploads/posts/2021-02/1613465268_2-p-fon-dlya-prezentatsii-v-russkom-stile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Прямоугольник 4"/>
          <p:cNvSpPr>
            <a:spLocks noChangeArrowheads="1"/>
          </p:cNvSpPr>
          <p:nvPr/>
        </p:nvSpPr>
        <p:spPr bwMode="auto">
          <a:xfrm>
            <a:off x="785813" y="1000125"/>
            <a:ext cx="750093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Информационно-творческий, коллективный, среднесрочный. Сроки реализации: январь - февраль 2023 года. </a:t>
            </a:r>
          </a:p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: Дети  подготовительной группы, воспитатели группы, родители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5124" name="Picture 2" descr="https://catherineasquithgallery.com/uploads/posts/2021-02/1613465268_2-p-fon-dlya-prezentatsii-v-russkom-stile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214313" y="642938"/>
            <a:ext cx="8643937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300" b="1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2300">
                <a:latin typeface="Times New Roman" pitchFamily="18" charset="0"/>
                <a:cs typeface="Times New Roman" pitchFamily="18" charset="0"/>
              </a:rPr>
              <a:t> Приобщение детей к русским народным традициям через знакомство с декоративно-прикладным искусством и русскими народными играми.   </a:t>
            </a:r>
          </a:p>
          <a:p>
            <a:pPr algn="just"/>
            <a:r>
              <a:rPr lang="ru-RU" sz="2300" b="1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300">
                <a:latin typeface="Times New Roman" pitchFamily="18" charset="0"/>
                <a:cs typeface="Times New Roman" pitchFamily="18" charset="0"/>
              </a:rPr>
              <a:t> 1.Познакомить детей с историей возникновения народных промыслов (гжельской, хохломской, дымковской росписи); </a:t>
            </a:r>
          </a:p>
          <a:p>
            <a:pPr algn="just"/>
            <a:r>
              <a:rPr lang="ru-RU" sz="2300">
                <a:latin typeface="Times New Roman" pitchFamily="18" charset="0"/>
                <a:cs typeface="Times New Roman" pitchFamily="18" charset="0"/>
              </a:rPr>
              <a:t>2. Знакомить детей с особенностями построения растительного орнамента; учить придумывать узоры;  </a:t>
            </a:r>
          </a:p>
          <a:p>
            <a:pPr algn="just"/>
            <a:r>
              <a:rPr lang="ru-RU" sz="2300">
                <a:latin typeface="Times New Roman" pitchFamily="18" charset="0"/>
                <a:cs typeface="Times New Roman" pitchFamily="18" charset="0"/>
              </a:rPr>
              <a:t>3.Развивать творческое воображение и фантазию детей, вовлекая их в творческую и игровую деятельность;</a:t>
            </a:r>
          </a:p>
          <a:p>
            <a:pPr algn="just"/>
            <a:r>
              <a:rPr lang="ru-RU" sz="2300">
                <a:latin typeface="Times New Roman" pitchFamily="18" charset="0"/>
                <a:cs typeface="Times New Roman" pitchFamily="18" charset="0"/>
              </a:rPr>
              <a:t> 4.Развивать интерес к изучению истории России, русского народного творчества; </a:t>
            </a:r>
          </a:p>
          <a:p>
            <a:pPr algn="just"/>
            <a:r>
              <a:rPr lang="ru-RU" sz="2300">
                <a:latin typeface="Times New Roman" pitchFamily="18" charset="0"/>
                <a:cs typeface="Times New Roman" pitchFamily="18" charset="0"/>
              </a:rPr>
              <a:t>5.Воспитывать уважительное отношение к труду народных мастеров.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6148" name="Picture 2" descr="https://catherineasquithgallery.com/uploads/posts/2021-02/1613465268_2-p-fon-dlya-prezentatsii-v-russkom-stile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Прямоугольник 4"/>
          <p:cNvSpPr>
            <a:spLocks noChangeArrowheads="1"/>
          </p:cNvSpPr>
          <p:nvPr/>
        </p:nvSpPr>
        <p:spPr bwMode="auto">
          <a:xfrm>
            <a:off x="428625" y="642938"/>
            <a:ext cx="871537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Предполагаемые результаты:  </a:t>
            </a:r>
          </a:p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• Дети знают особенности, характерные для каждого вида декоративно-прикладного искусства: хохломской, гжельской, дымковской росписи.                                                     • Умеют выбирать соответствующую цветовую гамму и составлять узоры по мотивам народных росписей. </a:t>
            </a:r>
          </a:p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• У детей формируются знания о традициях народа, в котором они живут, учатся использовать национальные игры в свободной деятельности; </a:t>
            </a:r>
          </a:p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• Расширяется кругозор родителей через активное участие в реализации проекта.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7172" name="Picture 2" descr="https://catherineasquithgallery.com/uploads/posts/2021-02/1613465268_2-p-fon-dlya-prezentatsii-v-russkom-stile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Прямоугольник 4"/>
          <p:cNvSpPr>
            <a:spLocks noChangeArrowheads="1"/>
          </p:cNvSpPr>
          <p:nvPr/>
        </p:nvSpPr>
        <p:spPr bwMode="auto">
          <a:xfrm>
            <a:off x="785813" y="714375"/>
            <a:ext cx="7000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Декоративное рисование по мотивам 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дымковской, хохломской и гжельской росписей </a:t>
            </a:r>
          </a:p>
        </p:txBody>
      </p:sp>
      <p:pic>
        <p:nvPicPr>
          <p:cNvPr id="7174" name="Рисунок 5" descr="IMG_20220225_09210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785938"/>
            <a:ext cx="4071937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Рисунок 6" descr="IMG_20220209_11452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3938" y="2143125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8196" name="Picture 2" descr="https://catherineasquithgallery.com/uploads/posts/2021-02/1613465268_2-p-fon-dlya-prezentatsii-v-russkom-stile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Прямоугольник 4"/>
          <p:cNvSpPr>
            <a:spLocks noChangeArrowheads="1"/>
          </p:cNvSpPr>
          <p:nvPr/>
        </p:nvSpPr>
        <p:spPr bwMode="auto">
          <a:xfrm>
            <a:off x="1714500" y="571500"/>
            <a:ext cx="60721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Игры на народных музыкальных инструментах «Весёлый оркестр» </a:t>
            </a:r>
          </a:p>
        </p:txBody>
      </p:sp>
      <p:pic>
        <p:nvPicPr>
          <p:cNvPr id="8198" name="Рисунок 5" descr="IMG_20220225_10532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928813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Рисунок 6" descr="IMG_20220225_09515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2071688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9220" name="Picture 2" descr="https://catherineasquithgallery.com/uploads/posts/2021-02/1613465268_2-p-fon-dlya-prezentatsii-v-russkom-stile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1428750" y="571500"/>
            <a:ext cx="685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Подвижные русские народные игры </a:t>
            </a:r>
          </a:p>
        </p:txBody>
      </p:sp>
      <p:pic>
        <p:nvPicPr>
          <p:cNvPr id="9222" name="Рисунок 5" descr="IMG_20220225_08554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357313"/>
            <a:ext cx="2928937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Рисунок 6" descr="IMG_20220225_08580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1928813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0244" name="Picture 2" descr="https://catherineasquithgallery.com/uploads/posts/2021-02/1613465268_2-p-fon-dlya-prezentatsii-v-russkom-stile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Прямоугольник 4"/>
          <p:cNvSpPr>
            <a:spLocks noChangeArrowheads="1"/>
          </p:cNvSpPr>
          <p:nvPr/>
        </p:nvSpPr>
        <p:spPr bwMode="auto">
          <a:xfrm>
            <a:off x="2571750" y="571500"/>
            <a:ext cx="4286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Дидактические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игры 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6" name="Рисунок 5" descr="IMG_20220225_0907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535113"/>
            <a:ext cx="4048125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Рисунок 6" descr="IMG_20220225_09122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1517650"/>
            <a:ext cx="4071937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363</Words>
  <PresentationFormat>Экран (4:3)</PresentationFormat>
  <Paragraphs>27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админ</cp:lastModifiedBy>
  <cp:revision>29</cp:revision>
  <dcterms:created xsi:type="dcterms:W3CDTF">2022-02-25T06:40:15Z</dcterms:created>
  <dcterms:modified xsi:type="dcterms:W3CDTF">2023-10-03T15:21:47Z</dcterms:modified>
</cp:coreProperties>
</file>