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7" r:id="rId5"/>
    <p:sldId id="296" r:id="rId6"/>
    <p:sldId id="297" r:id="rId7"/>
    <p:sldId id="298" r:id="rId8"/>
    <p:sldId id="299" r:id="rId9"/>
    <p:sldId id="307" r:id="rId10"/>
    <p:sldId id="300" r:id="rId11"/>
    <p:sldId id="301" r:id="rId12"/>
    <p:sldId id="302" r:id="rId13"/>
    <p:sldId id="303" r:id="rId14"/>
    <p:sldId id="304" r:id="rId15"/>
    <p:sldId id="305" r:id="rId16"/>
    <p:sldId id="308" r:id="rId17"/>
    <p:sldId id="309" r:id="rId18"/>
    <p:sldId id="310" r:id="rId19"/>
    <p:sldId id="278" r:id="rId20"/>
    <p:sldId id="280" r:id="rId21"/>
    <p:sldId id="279" r:id="rId22"/>
    <p:sldId id="293" r:id="rId23"/>
    <p:sldId id="281" r:id="rId24"/>
    <p:sldId id="273" r:id="rId25"/>
    <p:sldId id="289" r:id="rId26"/>
    <p:sldId id="290" r:id="rId27"/>
    <p:sldId id="291" r:id="rId28"/>
    <p:sldId id="292" r:id="rId29"/>
    <p:sldId id="256" r:id="rId30"/>
    <p:sldId id="258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МДОУ </a:t>
            </a:r>
            <a:r>
              <a:rPr lang="ru-RU" b="1" dirty="0" err="1" smtClean="0">
                <a:solidFill>
                  <a:srgbClr val="002060"/>
                </a:solidFill>
              </a:rPr>
              <a:t>Старомайнский</a:t>
            </a:r>
            <a:r>
              <a:rPr lang="ru-RU" b="1" dirty="0" smtClean="0">
                <a:solidFill>
                  <a:srgbClr val="002060"/>
                </a:solidFill>
              </a:rPr>
              <a:t> детский сад №5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319" y="1650295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877272"/>
            <a:ext cx="2811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: воспитатель</a:t>
            </a:r>
          </a:p>
          <a:p>
            <a:r>
              <a:rPr lang="ru-RU" dirty="0" smtClean="0"/>
              <a:t>          Салихова Н.А.</a:t>
            </a:r>
          </a:p>
          <a:p>
            <a:r>
              <a:rPr lang="ru-RU" dirty="0" smtClean="0"/>
              <a:t>                      2022г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071"/>
            <a:ext cx="7270553" cy="3271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91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43035"/>
            <a:ext cx="7163669" cy="3223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967335"/>
            <a:ext cx="6552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FFFF00"/>
                </a:solidFill>
                <a:effectLst/>
              </a:rPr>
              <a:t>Театрализация сказки «Муха Цокотуха»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51" y="2457903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8446"/>
            <a:ext cx="4824536" cy="361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80112" y="908720"/>
            <a:ext cx="30963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dk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Нарисуй купюру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31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6334"/>
            <a:ext cx="4803998" cy="6405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кругленный прямоугольник 3"/>
          <p:cNvSpPr/>
          <p:nvPr/>
        </p:nvSpPr>
        <p:spPr>
          <a:xfrm rot="20741560">
            <a:off x="296007" y="984474"/>
            <a:ext cx="3711579" cy="1505204"/>
          </a:xfrm>
          <a:prstGeom prst="roundRect">
            <a:avLst>
              <a:gd name="adj" fmla="val 13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Разгадывание кроссворда «Доходы и расходы семьи»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66247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Настольная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«Профессии»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4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88565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427984" cy="3320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6" y="836712"/>
            <a:ext cx="2857650" cy="21606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997374"/>
            <a:ext cx="630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НОД</a:t>
            </a:r>
            <a:r>
              <a:rPr lang="ru-RU" b="1" dirty="0">
                <a:solidFill>
                  <a:srgbClr val="00B050"/>
                </a:solidFill>
              </a:rPr>
              <a:t>: «Деньги других стран»</a:t>
            </a:r>
          </a:p>
        </p:txBody>
      </p:sp>
    </p:spTree>
    <p:extLst>
      <p:ext uri="{BB962C8B-B14F-4D97-AF65-F5344CB8AC3E}">
        <p14:creationId xmlns:p14="http://schemas.microsoft.com/office/powerpoint/2010/main" val="1514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8124395" cy="609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5" y="332656"/>
            <a:ext cx="8124394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       </a:t>
            </a:r>
            <a:r>
              <a:rPr lang="ru-RU" sz="2000" b="1" dirty="0" err="1" smtClean="0">
                <a:solidFill>
                  <a:srgbClr val="FFFF00"/>
                </a:solidFill>
              </a:rPr>
              <a:t>Эксперементирование</a:t>
            </a:r>
            <a:r>
              <a:rPr lang="ru-RU" sz="2000" b="1" dirty="0" smtClean="0">
                <a:solidFill>
                  <a:srgbClr val="FFFF00"/>
                </a:solidFill>
              </a:rPr>
              <a:t> с деньгами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97633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6336704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404664"/>
            <a:ext cx="48245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Чтение художественной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0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81" y="2681536"/>
            <a:ext cx="5568619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250126"/>
            <a:ext cx="4427984" cy="3320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522"/>
            <a:ext cx="3539644" cy="3262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764704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Фотоконкурс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«</a:t>
            </a:r>
            <a:r>
              <a:rPr lang="ru-RU" sz="2400" b="1" dirty="0">
                <a:solidFill>
                  <a:srgbClr val="C00000"/>
                </a:solidFill>
              </a:rPr>
              <a:t>Я </a:t>
            </a:r>
            <a:r>
              <a:rPr lang="ru-RU" sz="2400" b="1" dirty="0" smtClean="0">
                <a:solidFill>
                  <a:srgbClr val="C00000"/>
                </a:solidFill>
              </a:rPr>
              <a:t>в супермаркете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070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9093"/>
              </p:ext>
            </p:extLst>
          </p:nvPr>
        </p:nvGraphicFramePr>
        <p:xfrm>
          <a:off x="611560" y="476672"/>
          <a:ext cx="8064896" cy="381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938"/>
                <a:gridCol w="5651958"/>
              </a:tblGrid>
              <a:tr h="7043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Формы работы с родителями: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2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Октябрь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Памятки</a:t>
                      </a:r>
                      <a:r>
                        <a:rPr lang="ru-RU" baseline="0" dirty="0" smtClean="0"/>
                        <a:t> «Как правильно экономить деньги?»</a:t>
                      </a:r>
                      <a:endParaRPr lang="ru-RU" dirty="0"/>
                    </a:p>
                  </a:txBody>
                  <a:tcPr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Анкетирование: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основ финансовой грамотности у детей дошкольного возраста»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02487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</a:t>
                      </a:r>
                      <a:r>
                        <a:rPr lang="ru-RU" baseline="0" dirty="0" smtClean="0"/>
                        <a:t> : «Финансовая грамотность детей. Дайте ребенку знания о деньгах»</a:t>
                      </a:r>
                      <a:endParaRPr lang="ru-RU" dirty="0"/>
                    </a:p>
                  </a:txBody>
                  <a:tcPr/>
                </a:tc>
              </a:tr>
              <a:tr h="402487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Родительское собрание на тему: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«Формирование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основы финансовой грамотности у детей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теоретического, практического уровня профессионального мастерства и компетентности.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методическую литературу. Расширить знания о значении финансовой грамотности. Развивать потребность к самостоятельному получению знаний. Создать положительный образ финансово грамотного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245936" cy="5517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3" y="1124744"/>
            <a:ext cx="4137924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27784" y="404664"/>
            <a:ext cx="32403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Анкетирование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55711" cy="4874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692697"/>
            <a:ext cx="64807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sz="2000" dirty="0" smtClean="0">
                <a:solidFill>
                  <a:srgbClr val="FFFF00"/>
                </a:solidFill>
              </a:rPr>
              <a:t>Памятки </a:t>
            </a:r>
            <a:r>
              <a:rPr lang="ru-RU" sz="2000" dirty="0">
                <a:solidFill>
                  <a:srgbClr val="FFFF00"/>
                </a:solidFill>
              </a:rPr>
              <a:t>«Как правильно экономить деньги?»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20" y="1916832"/>
            <a:ext cx="4488500" cy="33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9" y="836712"/>
            <a:ext cx="7836363" cy="587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43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Консультация : «Финансовая грамотность детей. Дайте ребенку знания о деньгах»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87500"/>
              </p:ext>
            </p:extLst>
          </p:nvPr>
        </p:nvGraphicFramePr>
        <p:xfrm>
          <a:off x="395536" y="404665"/>
          <a:ext cx="8126560" cy="462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387"/>
                <a:gridCol w="5695173"/>
              </a:tblGrid>
              <a:tr h="9498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Формы работы с педагогами: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33065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Практикум для педагогов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 ступенькам финансовой грамотности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14953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Консультация: «Формирование финансовой грамотности у детей»</a:t>
                      </a:r>
                      <a:endParaRPr lang="ru-RU" dirty="0"/>
                    </a:p>
                  </a:txBody>
                  <a:tcPr/>
                </a:tc>
              </a:tr>
              <a:tr h="542752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Фотоотчет – презентация.</a:t>
                      </a:r>
                      <a:endParaRPr lang="ru-RU" dirty="0"/>
                    </a:p>
                  </a:txBody>
                  <a:tcPr/>
                </a:tc>
              </a:tr>
              <a:tr h="542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2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-2416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-1912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-1409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-906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-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100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603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1106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1609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data:image/png;base64,iVBORw0KGgoAAAANSUhEUgAAAAsAAAALCAYAAACprHcmAAAABHNCSVQICAgIfAhkiAAAAStJREFUGJVtkMtKQnEQxn/zT5M0JfJSUC0k15EhWW/gsqKFPUn0BNKT1KKopW9g1MGMlkktzsLyhjdK8eS08RwU+nYzfJeZT5ii3nvRavOWz8EjI6dDwLfC+vI+qdgJiciuAAjAR7Ooll3A0ZGrRVUREXwmQGbzgmQsJ+arW1HLLjCeDFFV8ukSACICgDMZYdkFGt2Kmvf2PY6OEBGPkE+XUFUvZTwZUm3fYWr9p7no6+dDAM72Hry9iFDrW5ix0/FcXGdX4J4E4Pz2MH7fypzzLMkVASwuRDAb4Swi4n3/H1FVWQtnMdvRY/wmyCyuygdzs9+ESK0eTXtuFdWyL3EmP4C69QPgM0tkts5JRnPibZu9V31r3VAflPkeNwj648RDaVKxUxKRHQH4A7q1gRgmoJAHAAAAAElFTkSuQmCC"/>
          <p:cNvSpPr>
            <a:spLocks noChangeAspect="1" noChangeArrowheads="1"/>
          </p:cNvSpPr>
          <p:nvPr/>
        </p:nvSpPr>
        <p:spPr bwMode="auto">
          <a:xfrm>
            <a:off x="127000" y="2112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60325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Формы и методы: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-беседы;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-чтение художественной литературы;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-наблюдение за детьми в игровой, самостоятельной деятельности;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-просмотр мультфильмов;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-дидактические игры;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-сюжетно-ролевые игры;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-настольные игры;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-НОД.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92696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 выходы: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38695"/>
              </p:ext>
            </p:extLst>
          </p:nvPr>
        </p:nvGraphicFramePr>
        <p:xfrm>
          <a:off x="1043608" y="1268757"/>
          <a:ext cx="7340771" cy="519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87"/>
                <a:gridCol w="5144484"/>
              </a:tblGrid>
              <a:tr h="660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Формы работы с детьми: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Фотоконкурс «Я в супермаркете»</a:t>
                      </a:r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рисунков «Нарисуй купюру будущего»</a:t>
                      </a:r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Сюжетно-ролевая игра «Покупаем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подарки на день рождения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 «Деньги любят счет»</a:t>
                      </a:r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Сюжетно - ролевая игра «Банкомат».</a:t>
                      </a:r>
                    </a:p>
                  </a:txBody>
                  <a:tcPr/>
                </a:tc>
              </a:tr>
              <a:tr h="696702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многосерийного мультфильма «Азбука финансов» из серии «Уроки тетушки Совы»</a:t>
                      </a:r>
                      <a:endParaRPr lang="ru-RU" dirty="0" smtClean="0"/>
                    </a:p>
                  </a:txBody>
                  <a:tcPr/>
                </a:tc>
              </a:tr>
              <a:tr h="545034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Театрализация по сказке К.И. Чуковского «Муха- Цокотуха»</a:t>
                      </a:r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НОД: «Деньги других стран»</a:t>
                      </a:r>
                      <a:endParaRPr lang="ru-RU" dirty="0"/>
                    </a:p>
                  </a:txBody>
                  <a:tcPr/>
                </a:tc>
              </a:tr>
              <a:tr h="382746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Формировать представление детей  о рекламе.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В. Михалков «Как старик корову продавал»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5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11" y="1706762"/>
            <a:ext cx="3795886" cy="506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2282"/>
            <a:ext cx="5014365" cy="37607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244334"/>
            <a:ext cx="501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</a:t>
            </a:r>
            <a:r>
              <a:rPr lang="ru-RU" b="1" dirty="0" smtClean="0">
                <a:solidFill>
                  <a:srgbClr val="FFFF00"/>
                </a:solidFill>
              </a:rPr>
              <a:t>Сюжетно </a:t>
            </a:r>
            <a:r>
              <a:rPr lang="ru-RU" b="1" dirty="0">
                <a:solidFill>
                  <a:srgbClr val="FFFF00"/>
                </a:solidFill>
              </a:rPr>
              <a:t>- ролевая игра «Банк».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72282"/>
            <a:ext cx="3569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dk1"/>
              </a:solidFill>
            </a:endParaRPr>
          </a:p>
          <a:p>
            <a:endParaRPr lang="ru-RU" dirty="0">
              <a:solidFill>
                <a:schemeClr val="dk1"/>
              </a:solidFill>
            </a:endParaRPr>
          </a:p>
          <a:p>
            <a:endParaRPr lang="ru-RU" dirty="0" smtClean="0">
              <a:solidFill>
                <a:schemeClr val="dk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Сюжетно-ролевая игра «Покупаем </a:t>
            </a:r>
            <a:r>
              <a:rPr lang="ru-RU" b="1" dirty="0">
                <a:solidFill>
                  <a:srgbClr val="FF0000"/>
                </a:solidFill>
              </a:rPr>
              <a:t>подарки на день </a:t>
            </a:r>
            <a:r>
              <a:rPr lang="ru-RU" b="1" dirty="0" smtClean="0">
                <a:solidFill>
                  <a:srgbClr val="FF0000"/>
                </a:solidFill>
              </a:rPr>
              <a:t>  рождения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" y="476672"/>
            <a:ext cx="4587974" cy="611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39" y="3458003"/>
            <a:ext cx="4181291" cy="313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51" y="443283"/>
            <a:ext cx="2708920" cy="270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260648"/>
            <a:ext cx="44542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b="1" dirty="0" smtClean="0"/>
              <a:t>С-р игра «Магазин»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5639" y="3284984"/>
            <a:ext cx="41812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С-р игра «Банкомат»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9" y="1268760"/>
            <a:ext cx="6972267" cy="52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548680"/>
            <a:ext cx="55446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     Беседа </a:t>
            </a:r>
            <a:r>
              <a:rPr lang="ru-RU" dirty="0"/>
              <a:t>«Деньги любят счет»</a:t>
            </a: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6" y="1268760"/>
            <a:ext cx="6972267" cy="52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59766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Настольно-печатная игра «Шаги к успеху»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5340"/>
            <a:ext cx="7956376" cy="5967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64807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Дидактическая игра «Миллионер»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408</Words>
  <Application>Microsoft Office PowerPoint</Application>
  <PresentationFormat>Экран (4:3)</PresentationFormat>
  <Paragraphs>84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21</cp:revision>
  <dcterms:created xsi:type="dcterms:W3CDTF">2022-04-13T17:32:10Z</dcterms:created>
  <dcterms:modified xsi:type="dcterms:W3CDTF">2022-05-01T16:25:45Z</dcterms:modified>
</cp:coreProperties>
</file>