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0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69847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 Проект: </a:t>
            </a:r>
            <a:r>
              <a:rPr lang="ru-RU" sz="3200" i="1" dirty="0"/>
              <a:t>«Сюжетно-ролевые игры </a:t>
            </a:r>
            <a:r>
              <a:rPr lang="ru-RU" sz="3200" i="1" dirty="0" smtClean="0"/>
              <a:t>во второй </a:t>
            </a:r>
            <a:r>
              <a:rPr lang="ru-RU" sz="3200" i="1" dirty="0" smtClean="0"/>
              <a:t>младшей </a:t>
            </a:r>
            <a:r>
              <a:rPr lang="ru-RU" sz="3200" i="1" dirty="0" smtClean="0"/>
              <a:t>группе»                                 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Непоседы</a:t>
            </a:r>
            <a:r>
              <a:rPr lang="ru-RU" sz="3200" i="1" dirty="0" smtClean="0"/>
              <a:t>»</a:t>
            </a:r>
          </a:p>
          <a:p>
            <a:pPr algn="ctr"/>
            <a:r>
              <a:rPr lang="ru-RU" sz="3200" i="1" dirty="0" smtClean="0"/>
              <a:t>Краткосрочный </a:t>
            </a:r>
          </a:p>
          <a:p>
            <a:pPr algn="ctr"/>
            <a:r>
              <a:rPr lang="ru-RU" sz="3200" i="1" dirty="0" smtClean="0"/>
              <a:t> </a:t>
            </a:r>
            <a:r>
              <a:rPr lang="ru-RU" sz="3200" i="1" dirty="0"/>
              <a:t>«Увлекательное путешествие в страну профессий»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013176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Кругова</a:t>
            </a:r>
            <a:r>
              <a:rPr lang="ru-RU" dirty="0" smtClean="0"/>
              <a:t> О.С.</a:t>
            </a:r>
          </a:p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6525344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Октебрь</a:t>
            </a:r>
            <a:r>
              <a:rPr lang="ru-RU" dirty="0" smtClean="0"/>
              <a:t>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36712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4345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</a:t>
            </a:r>
          </a:p>
          <a:p>
            <a:r>
              <a:rPr lang="ru-RU" dirty="0"/>
              <a:t>Создание основы самостоятельной игровой деятельности детей младшего</a:t>
            </a:r>
          </a:p>
          <a:p>
            <a:r>
              <a:rPr lang="ru-RU" dirty="0"/>
              <a:t>дошкольного возраста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Задачи:</a:t>
            </a:r>
          </a:p>
          <a:p>
            <a:r>
              <a:rPr lang="ru-RU" dirty="0"/>
              <a:t>1.Обогащение жизненного опыта детей.</a:t>
            </a:r>
          </a:p>
          <a:p>
            <a:r>
              <a:rPr lang="ru-RU" dirty="0"/>
              <a:t>2. Обогащение игрового опыта детей.</a:t>
            </a:r>
          </a:p>
          <a:p>
            <a:r>
              <a:rPr lang="ru-RU" dirty="0"/>
              <a:t>3. Создание игровых ситуаций, в которых дети смогут выполнять </a:t>
            </a:r>
            <a:r>
              <a:rPr lang="ru-RU" dirty="0" smtClean="0"/>
              <a:t>взаимно</a:t>
            </a:r>
            <a:endParaRPr lang="ru-RU" dirty="0"/>
          </a:p>
          <a:p>
            <a:r>
              <a:rPr lang="ru-RU" dirty="0"/>
              <a:t>связные игровые задачи.</a:t>
            </a:r>
          </a:p>
          <a:p>
            <a:r>
              <a:rPr lang="ru-RU" dirty="0"/>
              <a:t>4.Обучение детей младшего дошкольного возраста элементам сюжетно-</a:t>
            </a:r>
          </a:p>
          <a:p>
            <a:r>
              <a:rPr lang="ru-RU" dirty="0"/>
              <a:t>ролевых игр согласно возрасту детей.</a:t>
            </a:r>
          </a:p>
          <a:p>
            <a:r>
              <a:rPr lang="ru-RU" dirty="0"/>
              <a:t>5.Знакомство с </a:t>
            </a:r>
            <a:r>
              <a:rPr lang="ru-RU" dirty="0" smtClean="0"/>
              <a:t>профессиями: врач, полицейский (ДПС), пожарный (МЧС) 6.Воспитание </a:t>
            </a:r>
            <a:r>
              <a:rPr lang="ru-RU" dirty="0"/>
              <a:t>навыков позитивного общения со сверстниками и взрослыми.</a:t>
            </a:r>
          </a:p>
          <a:p>
            <a:r>
              <a:rPr lang="ru-RU" dirty="0"/>
              <a:t>7.Развивать познавательные способности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896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проекта:</a:t>
            </a:r>
          </a:p>
          <a:p>
            <a:r>
              <a:rPr lang="ru-RU" dirty="0"/>
              <a:t>Краткосрочный- рассчитан на одну неделю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Участники проекта:</a:t>
            </a:r>
          </a:p>
          <a:p>
            <a:r>
              <a:rPr lang="ru-RU" dirty="0"/>
              <a:t>Дети </a:t>
            </a:r>
            <a:r>
              <a:rPr lang="ru-RU" dirty="0" smtClean="0"/>
              <a:t>второй </a:t>
            </a:r>
            <a:r>
              <a:rPr lang="ru-RU" dirty="0"/>
              <a:t>младшей группы </a:t>
            </a:r>
            <a:r>
              <a:rPr lang="ru-RU" dirty="0" smtClean="0"/>
              <a:t>«Непоседы», </a:t>
            </a:r>
            <a:r>
              <a:rPr lang="ru-RU" dirty="0"/>
              <a:t>воспитатели, родители.</a:t>
            </a:r>
          </a:p>
          <a:p>
            <a:r>
              <a:rPr lang="ru-RU" dirty="0"/>
              <a:t>Основные результаты, которые предполагается получить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Развертывание детьми условных действий с игрушкой, предметом-</a:t>
            </a:r>
          </a:p>
          <a:p>
            <a:r>
              <a:rPr lang="ru-RU" dirty="0"/>
              <a:t>заместителем; связывание 2-3 игровых действий в цепочку; продолжать</a:t>
            </a:r>
          </a:p>
          <a:p>
            <a:r>
              <a:rPr lang="ru-RU" dirty="0"/>
              <a:t>действие, начатое партнером.</a:t>
            </a:r>
          </a:p>
        </p:txBody>
      </p:sp>
    </p:spTree>
    <p:extLst>
      <p:ext uri="{BB962C8B-B14F-4D97-AF65-F5344CB8AC3E}">
        <p14:creationId xmlns:p14="http://schemas.microsoft.com/office/powerpoint/2010/main" val="2917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с родителями:</a:t>
            </a:r>
          </a:p>
          <a:p>
            <a:r>
              <a:rPr lang="ru-RU" dirty="0"/>
              <a:t>Проведение консультация для родителей, анкетирование; изготовление</a:t>
            </a:r>
          </a:p>
          <a:p>
            <a:r>
              <a:rPr lang="ru-RU" dirty="0" smtClean="0"/>
              <a:t>Маркеров к </a:t>
            </a:r>
            <a:r>
              <a:rPr lang="ru-RU" dirty="0"/>
              <a:t>сюжетно-ролевым играм (пошив </a:t>
            </a:r>
            <a:r>
              <a:rPr lang="ru-RU" dirty="0" smtClean="0"/>
              <a:t>чехлов на стулья, скорая, </a:t>
            </a:r>
            <a:r>
              <a:rPr lang="ru-RU" dirty="0" err="1" smtClean="0"/>
              <a:t>мчс</a:t>
            </a:r>
            <a:r>
              <a:rPr lang="ru-RU" dirty="0" smtClean="0"/>
              <a:t>, </a:t>
            </a:r>
            <a:r>
              <a:rPr lang="ru-RU" dirty="0" err="1" smtClean="0"/>
              <a:t>дпс</a:t>
            </a:r>
            <a:r>
              <a:rPr lang="ru-RU" dirty="0" smtClean="0"/>
              <a:t> 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92480" cy="42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8720"/>
            <a:ext cx="685800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32656"/>
            <a:ext cx="687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Врач Сан Сныч на планерке с медсестрами, Анной  и Полиной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08" y="1484784"/>
            <a:ext cx="6919400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Бригада скорой помощи  спешит на вызов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705876" cy="4941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12" y="1075393"/>
            <a:ext cx="3688883" cy="4918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620688"/>
            <a:ext cx="673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Наши малыши очень любят играть в сюжетно-ролевые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b="1" u="sng" dirty="0">
                <a:solidFill>
                  <a:srgbClr val="111111"/>
                </a:solidFill>
                <a:latin typeface="Arial"/>
              </a:rPr>
              <a:t>Вывод: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 Дети приобрели начальные знания о профессиях, представленных в проекте. Многие дети охотно принимали участие в сюжетно – ролевых играх, предложенных воспитателем. Они получили представление о том, как можно организовать игру, используя полученные знания, как можно разнообразить сюжет любой игры. В свободной деятельности некоторые дети развивают предложенный сюжет, часть детей строит игру по-своему. Следует развивать интерес к сюжетно – ролевым играм, предлагать новые варианты игры, расширять предметно – развивающую среду.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r>
              <a:rPr lang="ru-RU" dirty="0">
                <a:solidFill>
                  <a:srgbClr val="181818"/>
                </a:solidFill>
                <a:latin typeface="Open Sans"/>
              </a:rPr>
              <a:t> 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743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225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2023-04-13T07:03:36Z</dcterms:created>
  <dcterms:modified xsi:type="dcterms:W3CDTF">2023-11-23T16:09:14Z</dcterms:modified>
</cp:coreProperties>
</file>