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80" r:id="rId11"/>
    <p:sldId id="268" r:id="rId12"/>
    <p:sldId id="269" r:id="rId13"/>
    <p:sldId id="271" r:id="rId14"/>
    <p:sldId id="273" r:id="rId15"/>
    <p:sldId id="272" r:id="rId16"/>
    <p:sldId id="274" r:id="rId17"/>
    <p:sldId id="281" r:id="rId18"/>
    <p:sldId id="282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D934-CA94-4C1F-93CD-592AA9522382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3E83-C381-4DC7-A5BF-4DBED1582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15436" cy="1357321"/>
          </a:xfrm>
        </p:spPr>
        <p:txBody>
          <a:bodyPr>
            <a:normAutofit fontScale="90000"/>
          </a:bodyPr>
          <a:lstStyle/>
          <a:p>
            <a: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учреждение «Средняя  общеобразовательная школа №54»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г. Брянска 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01122" cy="4857784"/>
          </a:xfrm>
        </p:spPr>
        <p:txBody>
          <a:bodyPr>
            <a:normAutofit fontScale="85000" lnSpcReduction="2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Биолого-математическая игра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«Крестики-Нолики 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Брянском лесу»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внеурочное мероприятие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в  6 классе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Дьякович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Сергеевна,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Брянск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352928" cy="675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1050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Определите средний рост черного  аиста, решив уравнение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2052">
                <a:tc>
                  <a:txBody>
                    <a:bodyPr/>
                    <a:lstStyle/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5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-6х=-840+180 </a:t>
                      </a:r>
                      <a:endParaRPr lang="ru-RU" sz="5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55892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Х=110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626098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 длину отрезка АВ, если известны его координаты А (157), В (-33).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769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размах крыльев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черного аиста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429303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190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8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в гнезде находиться обычно яиц черного аиста?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728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Скорость черного аиста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296733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105834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Известно, что за 6 часов аист пролетает 270 километров. Какова скорость полета птицы?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Какова продолжительность жизни черного аиста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357438"/>
          <a:ext cx="817414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41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неволе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-103 * 3+ 104 * 3</a:t>
                      </a:r>
                    </a:p>
                    <a:p>
                      <a:pPr fontAlgn="base"/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fontAlgn="base"/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–(56-43)+(-43+57)</a:t>
                      </a:r>
                    </a:p>
                    <a:p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342900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450912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Задание №6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Какова продолжительность жизни черного аиста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357438"/>
          <a:ext cx="860619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4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воле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-113 * 2+ 114 * 2</a:t>
                      </a:r>
                    </a:p>
                    <a:p>
                      <a:pPr fontAlgn="base"/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fontAlgn="base"/>
                      <a:r>
                        <a:rPr lang="ru-RU" sz="4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 (56-99)-(-100+57)</a:t>
                      </a:r>
                    </a:p>
                    <a:p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86776" y="3429001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8214" y="4572009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142984"/>
            <a:ext cx="657229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игру!!!</a:t>
            </a:r>
          </a:p>
          <a:p>
            <a:pPr algn="ctr">
              <a:buNone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7632849" cy="6126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44283"/>
                <a:gridCol w="2544283"/>
                <a:gridCol w="2544283"/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Площадь</a:t>
                      </a:r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Эмблема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Вес</a:t>
                      </a:r>
                      <a:endParaRPr lang="ru-RU" sz="3200" b="1" dirty="0"/>
                    </a:p>
                  </a:txBody>
                  <a:tcPr/>
                </a:tc>
              </a:tr>
              <a:tr h="1776197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Рост</a:t>
                      </a:r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Размах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Потомство</a:t>
                      </a:r>
                      <a:endParaRPr lang="ru-RU" sz="3200" b="1" dirty="0"/>
                    </a:p>
                  </a:txBody>
                  <a:tcPr/>
                </a:tc>
              </a:tr>
              <a:tr h="1776197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Скорость</a:t>
                      </a:r>
                    </a:p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Неволя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Воля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1.Всё о животных: Млекопитающие. – Мн.: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Харвест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2012.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2. Ершова А.П.,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Голобородько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В.В., Ершова А.С. Самостоятельные и контрольные работы по математике  для 6 класса.  -М.: ИЛЕКСА, 2015.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 Никольский  С.М., Потапов  М.К., Решетников  Н. Н.,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Шевкин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А. В.  Математика. 6 класс. –М.: «Просвещение», 2016.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 Плешаков А.А. Зелёные страницы: Кн. для учащихся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классов. – 2 изд. М.: Просвещение, 2009. 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5. Я познаю мир: Дет.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Энцикл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.; Животные/Сост. П.Р.Ляхов; Под общ. ред.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О.Г.Хинн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– М.: ООО Фирма Издательство АСТ, 2010.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Список  Интернет-ресурсов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http://www.bryansky-les.ru/awareness-activities/did-you-know/470/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http://e-l-k.narod.ru/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http://www.animals-wild.ru/pticy/1057-chernyy-aist.html</a:t>
            </a:r>
          </a:p>
          <a:p>
            <a:endParaRPr lang="ru-RU" sz="7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Анаграмма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79" y="1643050"/>
          <a:ext cx="8715443" cy="20545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2313"/>
                <a:gridCol w="792313"/>
                <a:gridCol w="792313"/>
                <a:gridCol w="792313"/>
                <a:gridCol w="792313"/>
                <a:gridCol w="792313"/>
                <a:gridCol w="792313"/>
                <a:gridCol w="792313"/>
                <a:gridCol w="792313"/>
                <a:gridCol w="792313"/>
                <a:gridCol w="792313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500570"/>
          <a:ext cx="8358248" cy="1571636"/>
        </p:xfrm>
        <a:graphic>
          <a:graphicData uri="http://schemas.openxmlformats.org/drawingml/2006/table">
            <a:tbl>
              <a:tblPr/>
              <a:tblGrid>
                <a:gridCol w="835168"/>
                <a:gridCol w="835168"/>
                <a:gridCol w="835989"/>
                <a:gridCol w="835989"/>
                <a:gridCol w="738862"/>
                <a:gridCol w="933116"/>
                <a:gridCol w="835989"/>
                <a:gridCol w="835989"/>
                <a:gridCol w="835989"/>
                <a:gridCol w="835989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-11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-35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0100" y="285749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22145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-11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2145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221455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-18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300037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292893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29289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292893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300037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9454" y="300037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300037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9652" y="3000372"/>
            <a:ext cx="71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810" y="221455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221455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0760" y="22859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5140" y="221455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-15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22145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6776" y="2285992"/>
            <a:ext cx="85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-35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Пусть пока Воронежский заповедник и его лес - не эталон природы - Фото 2849/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001056" cy="1785926"/>
          </a:xfrm>
          <a:prstGeom prst="rect">
            <a:avLst/>
          </a:prstGeom>
        </p:spPr>
        <p:txBody>
          <a:bodyPr>
            <a:prstTxWarp prst="textDeflateBottom">
              <a:avLst>
                <a:gd name="adj" fmla="val 83574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+mj-lt"/>
              </a:rPr>
              <a:t>Заповедник </a:t>
            </a:r>
          </a:p>
          <a:p>
            <a:pPr algn="ctr">
              <a:defRPr/>
            </a:pPr>
            <a:r>
              <a:rPr lang="ru-RU" sz="4000" b="1" dirty="0" smtClean="0">
                <a:latin typeface="+mj-lt"/>
              </a:rPr>
              <a:t>Брянский Лес</a:t>
            </a:r>
            <a:endParaRPr lang="ru-RU" sz="4000" b="1" dirty="0">
              <a:latin typeface="+mj-lt"/>
            </a:endParaRPr>
          </a:p>
        </p:txBody>
      </p:sp>
      <p:pic>
        <p:nvPicPr>
          <p:cNvPr id="3076" name="Рисунок 4" descr="vor-na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57364"/>
            <a:ext cx="807243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68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928802"/>
            <a:ext cx="807243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5 видов зверей и 200 видов птиц - Фото 2849/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857364"/>
            <a:ext cx="807243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236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площадь заповедника?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982998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(-462:3-(164-316)) 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(-6093)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рный а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500"/>
            <a:ext cx="9144000" cy="6862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ис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91107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yornyj-aist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5012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352928" cy="675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1050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Определите средний вес черного  аиста, решив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пропорцию.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2052">
                <a:tc>
                  <a:txBody>
                    <a:bodyPr/>
                    <a:lstStyle/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3"/>
            <a:ext cx="4104456" cy="31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95736" y="55892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Х=3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345</TotalTime>
  <Words>230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Муниципальное бюджетное общеобразовательное  учреждение «Средняя  общеобразовательная школа №54»  г. Брянска  </vt:lpstr>
      <vt:lpstr>Презентация PowerPoint</vt:lpstr>
      <vt:lpstr> Анаграмма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Сколько в гнезде находиться обычно яиц черного аиста? </vt:lpstr>
      <vt:lpstr>Скорость черного аиста</vt:lpstr>
      <vt:lpstr> Какова продолжительность жизни черного аиста</vt:lpstr>
      <vt:lpstr>Задание №6 Какова продолжительность жизни черного аиста</vt:lpstr>
      <vt:lpstr>Презентация PowerPoint</vt:lpstr>
      <vt:lpstr>Презентация PowerPoint</vt:lpstr>
      <vt:lpstr>Список литературы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бюджетное общеобразовательное  учреждение «Средняя  общеобразовательная школа №54»  г. Брянска  </dc:title>
  <dc:creator>GYPNORION</dc:creator>
  <cp:lastModifiedBy>Admin</cp:lastModifiedBy>
  <cp:revision>48</cp:revision>
  <dcterms:created xsi:type="dcterms:W3CDTF">2017-12-23T19:32:37Z</dcterms:created>
  <dcterms:modified xsi:type="dcterms:W3CDTF">2022-06-01T17:37:24Z</dcterms:modified>
</cp:coreProperties>
</file>