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309" r:id="rId6"/>
    <p:sldId id="310" r:id="rId7"/>
    <p:sldId id="263" r:id="rId8"/>
    <p:sldId id="312" r:id="rId9"/>
    <p:sldId id="314" r:id="rId10"/>
    <p:sldId id="316" r:id="rId11"/>
    <p:sldId id="320" r:id="rId12"/>
    <p:sldId id="317" r:id="rId13"/>
    <p:sldId id="319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6" r:id="rId32"/>
    <p:sldId id="344" r:id="rId33"/>
    <p:sldId id="345" r:id="rId34"/>
  </p:sldIdLst>
  <p:sldSz cx="9144000" cy="6858000" type="screen4x3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3C18"/>
    <a:srgbClr val="24F0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9C8B6-61A7-4975-81E7-0302382C753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CF147-52BB-456D-837E-28EF8E6516A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Цель проекта:</a:t>
          </a:r>
          <a:endParaRPr lang="ru-RU" sz="2800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B01911-1269-444C-B0F3-2AA64F5127E0}" type="parTrans" cxnId="{A8A37C61-3F46-4F2A-ADB3-FA9622D60747}">
      <dgm:prSet/>
      <dgm:spPr/>
      <dgm:t>
        <a:bodyPr/>
        <a:lstStyle/>
        <a:p>
          <a:endParaRPr lang="ru-RU"/>
        </a:p>
      </dgm:t>
    </dgm:pt>
    <dgm:pt modelId="{097FFF24-3B11-44D5-9740-752D7AEDA1AD}" type="sibTrans" cxnId="{A8A37C61-3F46-4F2A-ADB3-FA9622D60747}">
      <dgm:prSet/>
      <dgm:spPr/>
      <dgm:t>
        <a:bodyPr/>
        <a:lstStyle/>
        <a:p>
          <a:endParaRPr lang="ru-RU"/>
        </a:p>
      </dgm:t>
    </dgm:pt>
    <dgm:pt modelId="{540892E2-0C30-4E80-B9E1-3854B5F6056B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укрепления здоровья детей через организацию специальных игр и упражнений. </a:t>
          </a:r>
          <a:endParaRPr lang="ru-RU" sz="2400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68829-C2C1-4374-B5AA-589DC2F18896}" type="parTrans" cxnId="{9F212A3B-0D85-4E12-A5E2-A43E36E83E4B}">
      <dgm:prSet/>
      <dgm:spPr/>
      <dgm:t>
        <a:bodyPr/>
        <a:lstStyle/>
        <a:p>
          <a:endParaRPr lang="ru-RU"/>
        </a:p>
      </dgm:t>
    </dgm:pt>
    <dgm:pt modelId="{F6F83BC2-C2A6-4E68-85FD-08D295242B15}" type="sibTrans" cxnId="{9F212A3B-0D85-4E12-A5E2-A43E36E83E4B}">
      <dgm:prSet/>
      <dgm:spPr/>
      <dgm:t>
        <a:bodyPr/>
        <a:lstStyle/>
        <a:p>
          <a:endParaRPr lang="ru-RU"/>
        </a:p>
      </dgm:t>
    </dgm:pt>
    <dgm:pt modelId="{77D4EC59-0619-45D6-A5D6-B7BB90B8EC21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Повысить педагогическую компетенцию родителей в вопросах физиологического и психологического здоровья детей.</a:t>
          </a:r>
          <a:endParaRPr lang="ru-RU" sz="2000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DF9A62-3D1A-46E1-92D7-3A503EC7A212}" type="parTrans" cxnId="{A3684137-C4EC-49B5-A04A-1AC2BBDEA364}">
      <dgm:prSet/>
      <dgm:spPr/>
      <dgm:t>
        <a:bodyPr/>
        <a:lstStyle/>
        <a:p>
          <a:endParaRPr lang="ru-RU"/>
        </a:p>
      </dgm:t>
    </dgm:pt>
    <dgm:pt modelId="{8AC0BEA1-1C5E-4DEE-BE00-5EB3B5A00057}" type="sibTrans" cxnId="{A3684137-C4EC-49B5-A04A-1AC2BBDEA364}">
      <dgm:prSet/>
      <dgm:spPr/>
      <dgm:t>
        <a:bodyPr/>
        <a:lstStyle/>
        <a:p>
          <a:endParaRPr lang="ru-RU"/>
        </a:p>
      </dgm:t>
    </dgm:pt>
    <dgm:pt modelId="{99D61E5A-86CF-4FC4-B36B-097EF6C0753C}" type="pres">
      <dgm:prSet presAssocID="{3AA9C8B6-61A7-4975-81E7-0302382C75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9DAC8-F454-47A4-9D13-E7861E0207ED}" type="pres">
      <dgm:prSet presAssocID="{038CF147-52BB-456D-837E-28EF8E6516A7}" presName="node" presStyleLbl="node1" presStyleIdx="0" presStyleCnt="1" custFlipVert="0" custScaleX="266390" custScaleY="53908" custLinFactNeighborX="138" custLinFactNeighborY="-18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684137-C4EC-49B5-A04A-1AC2BBDEA364}" srcId="{038CF147-52BB-456D-837E-28EF8E6516A7}" destId="{77D4EC59-0619-45D6-A5D6-B7BB90B8EC21}" srcOrd="1" destOrd="0" parTransId="{52DF9A62-3D1A-46E1-92D7-3A503EC7A212}" sibTransId="{8AC0BEA1-1C5E-4DEE-BE00-5EB3B5A00057}"/>
    <dgm:cxn modelId="{7BC78719-AD7A-4142-9578-8F7641661E88}" type="presOf" srcId="{3AA9C8B6-61A7-4975-81E7-0302382C7535}" destId="{99D61E5A-86CF-4FC4-B36B-097EF6C0753C}" srcOrd="0" destOrd="0" presId="urn:microsoft.com/office/officeart/2005/8/layout/default#1"/>
    <dgm:cxn modelId="{A2674119-0746-414F-93EC-640CA56D9D87}" type="presOf" srcId="{77D4EC59-0619-45D6-A5D6-B7BB90B8EC21}" destId="{5369DAC8-F454-47A4-9D13-E7861E0207ED}" srcOrd="0" destOrd="2" presId="urn:microsoft.com/office/officeart/2005/8/layout/default#1"/>
    <dgm:cxn modelId="{A8A37C61-3F46-4F2A-ADB3-FA9622D60747}" srcId="{3AA9C8B6-61A7-4975-81E7-0302382C7535}" destId="{038CF147-52BB-456D-837E-28EF8E6516A7}" srcOrd="0" destOrd="0" parTransId="{3CB01911-1269-444C-B0F3-2AA64F5127E0}" sibTransId="{097FFF24-3B11-44D5-9740-752D7AEDA1AD}"/>
    <dgm:cxn modelId="{9C9C115B-38EB-43E4-AFE8-65B1FABBA53C}" type="presOf" srcId="{540892E2-0C30-4E80-B9E1-3854B5F6056B}" destId="{5369DAC8-F454-47A4-9D13-E7861E0207ED}" srcOrd="0" destOrd="1" presId="urn:microsoft.com/office/officeart/2005/8/layout/default#1"/>
    <dgm:cxn modelId="{9F212A3B-0D85-4E12-A5E2-A43E36E83E4B}" srcId="{038CF147-52BB-456D-837E-28EF8E6516A7}" destId="{540892E2-0C30-4E80-B9E1-3854B5F6056B}" srcOrd="0" destOrd="0" parTransId="{3BA68829-C2C1-4374-B5AA-589DC2F18896}" sibTransId="{F6F83BC2-C2A6-4E68-85FD-08D295242B15}"/>
    <dgm:cxn modelId="{34872226-751B-49AD-A495-4932CF09E558}" type="presOf" srcId="{038CF147-52BB-456D-837E-28EF8E6516A7}" destId="{5369DAC8-F454-47A4-9D13-E7861E0207ED}" srcOrd="0" destOrd="0" presId="urn:microsoft.com/office/officeart/2005/8/layout/default#1"/>
    <dgm:cxn modelId="{D0938819-A2F7-4AA4-960B-4283CEA1E64D}" type="presParOf" srcId="{99D61E5A-86CF-4FC4-B36B-097EF6C0753C}" destId="{5369DAC8-F454-47A4-9D13-E7861E0207ED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69DAC8-F454-47A4-9D13-E7861E0207ED}">
      <dsp:nvSpPr>
        <dsp:cNvPr id="0" name=""/>
        <dsp:cNvSpPr/>
      </dsp:nvSpPr>
      <dsp:spPr>
        <a:xfrm>
          <a:off x="8527" y="341541"/>
          <a:ext cx="8221061" cy="99819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Цель проекта:</a:t>
          </a:r>
          <a:endParaRPr lang="ru-RU" sz="2800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укрепления здоровья детей через организацию специальных игр и упражнений. </a:t>
          </a:r>
          <a:endParaRPr lang="ru-RU" sz="2400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Повысить педагогическую компетенцию родителей в вопросах физиологического и психологического здоровья детей.</a:t>
          </a:r>
          <a:endParaRPr lang="ru-RU" sz="2000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27" y="341541"/>
        <a:ext cx="8221061" cy="99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08BA8-911D-4D4E-9488-E4C0CDB0BAEC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1FBC-0538-44D2-B0AD-B1A80B545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85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1FBC-0538-44D2-B0AD-B1A80B5454B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12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1FBC-0538-44D2-B0AD-B1A80B5454B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19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1FBC-0538-44D2-B0AD-B1A80B5454B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75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1FBC-0538-44D2-B0AD-B1A80B5454B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78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1FBC-0538-44D2-B0AD-B1A80B5454B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14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1FBC-0538-44D2-B0AD-B1A80B5454B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27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1FBC-0538-44D2-B0AD-B1A80B5454B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06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1FBC-0538-44D2-B0AD-B1A80B5454B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01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35E3-C395-48BA-A3FD-80AC0C0D7730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6EDB-3BD2-45D6-AB3E-D361B3F24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167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ED0D-D2D7-4DF8-8E04-FF75F98E1F83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BBE1-9994-47F0-9863-99226FC29E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769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CC0E-CDF7-4E5F-8ABD-95B8DECE58D4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07F1-A25E-40B4-A1B4-0B9A595116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39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7F09-DFF6-4B58-8D6D-69482A5B07B7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B166-68C3-42B3-BA96-1E175DD41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983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76D5-E1BB-4F5B-A763-AD7837DBB7F5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3B4D-3BFC-4878-9EB1-9B5498299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8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72F3-C7D3-4B5D-9F5C-7D0F0F99AABC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4F78-E5D5-4F3B-B7D5-490502B108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352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F4E4-532A-426C-A991-2501285BD406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8909-5F40-4186-99D2-0BA62B26DA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0043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379A-32D2-4348-B3ED-B7163B4540CE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249F-F395-41AC-88F0-56EE974657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1030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61EC-E800-4E06-BBDE-BF91EC6AE1CA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EDE8-2189-4F4A-B657-A28BF0F5A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3505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AF95-3465-4C03-872C-7F9588214F03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6AEF-7AFE-4BD3-8E9B-EFBC49C58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399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7990-7260-4627-9E8F-62A798D1F76E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57A3-DE1E-4C4E-BA66-BDD36BF664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4138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F22FD51-B8AB-4F30-A933-BE4895B902DC}" type="datetimeFigureOut">
              <a:rPr lang="ru-RU"/>
              <a:pPr>
                <a:defRPr/>
              </a:pPr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C8968E-F49D-4E78-AC72-8F0A18075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4" descr="Oblk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144963"/>
            <a:ext cx="6681788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552450" y="403123"/>
            <a:ext cx="7910513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Луганской Народной Республики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Луганское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дошкольное образовательное учреждение — ясли-сад комбинированного вида № 79»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с детьми логопедической группы «Сказка» 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«ИГРЫ, КОТОРЫЕ ЛЕЧАТ»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Шипулина Л.А.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г.Луганск 2021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1880"/>
            <a:ext cx="8867553" cy="4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97712" y="552893"/>
            <a:ext cx="854857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проекта: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с детьми   «Я здоровье берегу, сам себе я помогу» с предоставлением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фотоотчёта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родителей на сайте ДОУ;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с детьми   «Путешествие на осеннюю поляну» с предоставлением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фотоотчёта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родителей на сайте ДОУ;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физкультурного оборудования из бросового материала;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рисунков (дети-родители) для выставки: «Мы со спортом крепко дружим»;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в уголок для родителей «Игры, которые лечат», «Роль игры в физическом развитии и укреплении здоровья дошкольников».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76447" y="637952"/>
            <a:ext cx="854857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1-й.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Подготовить картотеку игр, способствующих правильному дыханию, пищеварению, кровообращению и восстановительным процессам в организме ребёнка.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Изготовить атрибуты для этих игр, привлечь к этой работе родителей.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2-й.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занятий с детьми;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 детьми   «Я здоровье берегу, сам себе я помогу»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с детьми «Доктора природы»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Развлечение «Мы – будущие солдаты»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рисунков «Мы со спортом крепко дружим»</a:t>
            </a:r>
            <a:endParaRPr kumimoji="0" lang="ru-RU" sz="4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5181" y="340242"/>
            <a:ext cx="824429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Коррекционная работа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Корригирующие упражнения для профилактики плоскостопия;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на формирование правильной осанки.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Оздоровительная работа с детьми:</a:t>
            </a: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 после сна;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Ходьба по дорожкам здоровья;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Профилактические мероприятия: (чередование)</a:t>
            </a: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системе А.А. Уманской;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 ушных раковин;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 стоп;</a:t>
            </a: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7712" y="255181"/>
            <a:ext cx="854857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Непосредственное участие в занятиях и праздниках.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нетрадиционного оборудования.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«Роль двигательного режима для здоровья дошкольников»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Изготовление нетрадиционного оборудования и оформление физкультурного уголка в группах;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«Основные методы профилактики детской заболеваемости»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«Игры, которые лечат»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«Здоровье – это главное жизненное благо»</a:t>
            </a:r>
          </a:p>
          <a:p>
            <a:pPr lvl="0" algn="just" defTabSz="914400">
              <a:tabLst>
                <a:tab pos="457200" algn="l"/>
              </a:tabLst>
            </a:pPr>
            <a:r>
              <a:rPr kumimoji="0"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3-й. </a:t>
            </a:r>
            <a:r>
              <a:rPr kumimoji="0"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Заключительный.</a:t>
            </a:r>
          </a:p>
          <a:p>
            <a:pPr lvl="0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и систематизация полученных знаний;</a:t>
            </a:r>
          </a:p>
          <a:p>
            <a:pPr lvl="0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с детьми «Я здоровье берегу, сам себе я помогу».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Ресурсы проекта:	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Конспекты НОД, бесед.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Подбор игровых массажей, упражнений, релаксаций.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Картотека игр.</a:t>
            </a:r>
          </a:p>
          <a:p>
            <a:pPr lvl="0" algn="ctr"/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1972" y="394979"/>
            <a:ext cx="8500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ФОТООТЧЕТ</a:t>
            </a:r>
            <a:endParaRPr kumimoji="0" lang="ru-RU" sz="5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празднику  «Мы – будущие солдаты», в рамках проекта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«Игры, которые лечат»</a:t>
            </a:r>
            <a:r>
              <a:rPr kumimoji="0" lang="ru-RU" sz="5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фото\i (8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2208" y="1610697"/>
            <a:ext cx="2730757" cy="388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452012" y="2119639"/>
            <a:ext cx="35803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Танец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КРУТЫЕ РЕБЯТА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(группа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Колобок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:\фото\i (7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2965" y="2381250"/>
            <a:ext cx="29896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фото\i (1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142" y="1136822"/>
            <a:ext cx="2649066" cy="39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07524" y="283659"/>
            <a:ext cx="6647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Эстафета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ЗАСТАВА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(группы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Колобок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:\фото\i (9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5059" y="1705232"/>
            <a:ext cx="3544416" cy="47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фото\i (6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210" y="652991"/>
            <a:ext cx="3550444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59" y="4386263"/>
            <a:ext cx="8116416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6827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Танец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ЯБЛОЧКО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(группа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G:\фото\i (2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738542">
            <a:off x="4784087" y="1309688"/>
            <a:ext cx="3286126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\i (4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081112">
            <a:off x="859567" y="1123950"/>
            <a:ext cx="3371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0153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СОЛНЕЧНЫЙ КРУГ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(группы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Колобок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:\фото\i (5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4217" y="601648"/>
            <a:ext cx="4646140" cy="560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297712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для родителей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«Лечебные игры»</a:t>
            </a:r>
          </a:p>
          <a:p>
            <a:pPr marL="0" marR="0" lvl="0" indent="36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Оказывают благотворное влияние на общее состояние здоровья детей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улучшают аппетит, укрепляют нервную систему, повышают сопротивляемость организма к различным заболеваниям, оказывают влияние на всестороннее, гармоничное физическое и умственное развитие. Формируют необходимые навыки, координацию движений, ловкость и меткость.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при заболевании дыхательной системы</a:t>
            </a:r>
            <a:endParaRPr kumimoji="0" lang="ru-RU" sz="2000" b="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1.«Косари»</a:t>
            </a:r>
            <a:endParaRPr kumimoji="0" lang="ru-RU" sz="2000" b="0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мышц плечевого пояса, формирование правильного дыхания, чувства ритма.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Предложите ребенку «покосить траву». Исходная поза: ноги на ширине плеч, руки опущены. Вы показываете, как косить», и читаете стихи, а ребенок со слогом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переводит руки махом в сторону (влево - выдох, затем вперед, вправо - вдох).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Зу-зу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зу-зу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Косим мы траву,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Зу-зу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зу-зу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налево взмахну,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Зу-зу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зу-зу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быстро, очень быстро</a:t>
            </a:r>
          </a:p>
          <a:p>
            <a:pPr indent="360000" algn="just" defTabSz="914400"/>
            <a:r>
              <a:rPr kumimoji="0"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Зу-зу</a:t>
            </a:r>
            <a:r>
              <a:rPr kumimoji="0"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зу-зу</a:t>
            </a:r>
            <a:r>
              <a:rPr kumimoji="0"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покосим всю траву.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предложите ребёнку встряхнуть руки в расслабленном состоянии и повторить игру 3-4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711" y="276447"/>
            <a:ext cx="856984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ctr" defTabSz="914400"/>
            <a:r>
              <a:rPr kumimoji="0" lang="ru-RU" sz="2000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2.«Шарик  лопнул»</a:t>
            </a:r>
          </a:p>
          <a:p>
            <a:pPr lvl="0" indent="360000" defTabSz="914400"/>
            <a:r>
              <a:rPr kumimoji="0"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восстановление носового дыхания, формирование углубленного дыхания, правильного смыкания губ,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ритмирования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defTabSz="914400"/>
            <a:r>
              <a:rPr kumimoji="0"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Предложите ребёнку «надуть шарик»: широко развести руки в стороны и глубоко вдохнуть воздух носом, выдуть его в воображаемый шарик через рот –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ф-ф-ф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…», медленно соединяя ладони под «шариком». Затем, ребёнок хлопает в ладоши – «шарик лопается». «Из шарика выходит воздух»: ребёнок произносит звук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…», складывая губы хоботком и опуская руки на колени. «Шарик надувают» 2-5 раз. За старание ребёнок получает фант. Следите, чтобы вдох ребёнка был глубоким, а во время игры не возникало чрезмерного эмоционального возбуждения.</a:t>
            </a:r>
          </a:p>
          <a:p>
            <a:pPr indent="360000" algn="just" defTabSz="9144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defTabSz="91440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711" y="3572540"/>
            <a:ext cx="856984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ctr" defTabSz="914400"/>
            <a:r>
              <a:rPr kumimoji="0" lang="ru-RU" sz="2000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3.«Мышка и Мишка»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Цель: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формирование глубокого ритмичного вдоха и выдоха, развитие координации движений, укрепление мышц позвоночника.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Ход игры: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Показывать движения и произносить слова: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-У Мишки дом огромный. Выпрямиться, встать на носки, поднять руки вверх, потянуться, посмотреть на руки - вдох).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-У Мышки -  очень маленький. (присесть, обхватив руками колени, опустить голову – выдох с произнесением звука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»). Мышка ходит (ходим по комнате). В гости к Мишке, Он же к ней не попадет. Попросите ребенка повторить стишок с движениями 4-6 раз. Следить за четкостью и координацией движений ребенка.</a:t>
            </a:r>
          </a:p>
          <a:p>
            <a:pPr lvl="0" indent="360000" algn="ctr" defTabSz="914400"/>
            <a:endParaRPr kumimoji="0" lang="ru-RU" sz="2000" i="1" u="sng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11499" y="1678073"/>
            <a:ext cx="8531050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 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- педагогический.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ориентированный.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срокам реализации: 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краткосрочный. (2 недели)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 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родители, педагоги.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 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проект, в процессе реализации затрагивает все образовательные области.</a:t>
            </a:r>
          </a:p>
        </p:txBody>
      </p:sp>
      <p:pic>
        <p:nvPicPr>
          <p:cNvPr id="5" name="Изображение 6" descr="111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99" y="5131326"/>
            <a:ext cx="8531050" cy="136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704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укрепление осанки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совершенствовать навыки правильной осанки в различных исходных положениях, с различными движениями рук, укреплять мышцы спины и брюшного пресса, совершенствовать координацию движений.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«Рыбки и акула»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Выбирают водящего – «акулу», остальные дети –рыбки. По сигналу рыбки разбегаются по залу, а водящий - «акула» ловит детей (дотрагивается рукой). Чтобы спастись от «акулы», игрок останавливается и принимает положение строевой стойки.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Правила: если остановившись, игрок не успел принять положение правильной осанки, водящий может его осалить; пойманные рыбки отходят к стене и принимают положение правильной осанки, стоя спиной к стене (пятки, икроножные мышцы, ягодицы, лопатки, затылок касаются стены, живот подтянут, руки внизу ладонями вперед)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 «Садовник»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идут по кругу, взявшись за руки, и произносят текст: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красивые цветы: розы, маки, васильки.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повыше, есть пониже (останавливаются, поднимают руки вверх, поднимаясь на носки, приседают).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какие посмотри!    (принимают положение правильной осанки – встать прямо, ноги вместе, руки вдоль туловища, плечи расправлены, голова прямо).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Выбранный садовник выбирает красивый цветок – кто правильно встал.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«Морская фигура»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стоят в кругу, взявшись за руки. Размахивая руками вперед-назад, произносят слова: Волны качаются -раз, волны качаются- два, волны качаются –три, на месте фигура, замри! После слова «замри» дети принимают положение правильной осанки, стоя, сидя, опустившись на колени. Педагог выбирает лучшую «фигуру» -ребенка, который сумел принять и сохранить положение правильной осанки.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Ребенок, не сумевший сохранить положение правильной осанки, отходит в сторону и выполняет корригирующее упражнение.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925571"/>
            <a:ext cx="5767388" cy="35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-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Фотоотчёт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конкурса рисунков детей логопедической группы «Сказка»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Мы со спортом крепко дружим» 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проекта «Игры, которые лечат»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Desktop\фото 1\20210215_130447.jpg"/>
          <p:cNvPicPr/>
          <p:nvPr/>
        </p:nvPicPr>
        <p:blipFill>
          <a:blip r:embed="rId5" cstate="print"/>
          <a:srcRect t="17294" r="-1018" b="37147"/>
          <a:stretch>
            <a:fillRect/>
          </a:stretch>
        </p:blipFill>
        <p:spPr bwMode="auto">
          <a:xfrm>
            <a:off x="1884785" y="1323438"/>
            <a:ext cx="2609961" cy="183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фото 1\20210215_130347.jpg"/>
          <p:cNvPicPr/>
          <p:nvPr/>
        </p:nvPicPr>
        <p:blipFill>
          <a:blip r:embed="rId6" cstate="print"/>
          <a:srcRect l="1349" t="14608" r="6349" b="41634"/>
          <a:stretch>
            <a:fillRect/>
          </a:stretch>
        </p:blipFill>
        <p:spPr bwMode="auto">
          <a:xfrm>
            <a:off x="5259055" y="1323438"/>
            <a:ext cx="3587233" cy="23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фото 1\20210215_130437.jpg"/>
          <p:cNvPicPr/>
          <p:nvPr/>
        </p:nvPicPr>
        <p:blipFill>
          <a:blip r:embed="rId7" cstate="print"/>
          <a:srcRect t="18188" r="-1621" b="35370"/>
          <a:stretch>
            <a:fillRect/>
          </a:stretch>
        </p:blipFill>
        <p:spPr bwMode="auto">
          <a:xfrm rot="534046">
            <a:off x="-1" y="3161814"/>
            <a:ext cx="318976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фото 1\20210215_130426.jpg"/>
          <p:cNvPicPr/>
          <p:nvPr/>
        </p:nvPicPr>
        <p:blipFill>
          <a:blip r:embed="rId8" cstate="print"/>
          <a:srcRect t="17861" b="25030"/>
          <a:stretch>
            <a:fillRect/>
          </a:stretch>
        </p:blipFill>
        <p:spPr bwMode="auto">
          <a:xfrm rot="20953003">
            <a:off x="3583357" y="3500438"/>
            <a:ext cx="2243285" cy="274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фото 1\20210215_130612.jpg"/>
          <p:cNvPicPr/>
          <p:nvPr/>
        </p:nvPicPr>
        <p:blipFill>
          <a:blip r:embed="rId9" cstate="print"/>
          <a:srcRect t="13342" r="695" b="33894"/>
          <a:stretch>
            <a:fillRect/>
          </a:stretch>
        </p:blipFill>
        <p:spPr bwMode="auto">
          <a:xfrm>
            <a:off x="276446" y="5056188"/>
            <a:ext cx="24287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фото 1\20210215_130522.jpg"/>
          <p:cNvPicPr/>
          <p:nvPr/>
        </p:nvPicPr>
        <p:blipFill>
          <a:blip r:embed="rId10" cstate="print"/>
          <a:srcRect t="21514" r="-1336" b="31611"/>
          <a:stretch>
            <a:fillRect/>
          </a:stretch>
        </p:blipFill>
        <p:spPr bwMode="auto">
          <a:xfrm rot="1142673">
            <a:off x="6526196" y="3628667"/>
            <a:ext cx="2196324" cy="29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фото 1\20210215_130543.jpg"/>
          <p:cNvPicPr/>
          <p:nvPr/>
        </p:nvPicPr>
        <p:blipFill>
          <a:blip r:embed="rId11" cstate="print"/>
          <a:srcRect t="22064" r="-2690" b="30724"/>
          <a:stretch>
            <a:fillRect/>
          </a:stretch>
        </p:blipFill>
        <p:spPr bwMode="auto">
          <a:xfrm rot="21066919">
            <a:off x="165294" y="459963"/>
            <a:ext cx="1462494" cy="22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97712" y="276446"/>
            <a:ext cx="8463515" cy="65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« Я здоровье  сберегу – сам себе я помогу »  </a:t>
            </a: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углублять и систематизировать представления детей о факторах, влияющих на состояние своего здоровья и окружающих.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формировать представление детей о здоровье и здоровом питании; закреплять знания о витаминах и продуктах питания, и их полезных свойствах; развивать мотивы самосохранения в отношении культуры гигиены; воспитывать привычку думать и заботиться о своем здоровье.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викторины: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Дорогие ребята, за эту неделю вы узнали – для того, чтобы быть здоровым надо правильно уметь заботиться о своем организме. Чтобы узнать запомнили вы все правила предлагаю вам разделиться на 2 команды. Первая команда будет называться «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вторая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«Здоровячки»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занимают свои места)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кто из вас помогает маме? А что вы помогаете делать? Сейчас мы это и проверим.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Игра «Собери мусор» (для мальчиков)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принимают два мальчика. На противоположной стороне группы стоит ведро для мусора. По групповой комнате разбросаны бумаги, пакеты. По команде участники собирают мусор и кладут его в корзину. Выигрывает тот, кто больше соберет мусора.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Игра «Помой посуду» (для девочек)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принимают две девочки. Рядом с ними на столе стоят два тазика с водой (для мытья посуды). По сигналу девочки начинают мыть игрушечную посуду. Выигрывает та девочка, которая быстрее и правильнее выполнила задание.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1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Совместная игра «Мяч по кругу»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образуют круг, под музыку передают мяч по кругу. Музыка останавливается, у кого в руках оказался мяч, отвечает на вопрос: «Как я помогаю маме? »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Пища – это источник энергии. Пищевые продукты – строительный материал для нашего организма, т. е. чтобы наше тело росло крепким и здоровым. В продуктах содержатся витамины, необходимые нашему организму.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 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содержится в молоке и молочных продуктах. Витамин А участвует в работе глаз, при его недостатке ухудшается зрение.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 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помогает развивать нашу память.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 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содержится в мясе, рыбе, особенно в рыбьем жире.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 С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содержится в овощах и фруктах. Если не достаточно витамина С, то наш организм быстро утомляется, постоянно хочет спать, мы раздражаемся.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Питание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важно спозаранку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за завтраком овсянку.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Черный хлеб полезен нам.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только по утрам.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Рыбий жир всего полезней,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противный – надо пить.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спасает от болезней,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болезней – лучше жить!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простуды и ангины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Помогают апельсины,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а лучше есть лимон,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и очень кислый он.</a:t>
            </a:r>
            <a:r>
              <a:rPr kumimoji="0" lang="ru-RU" sz="1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Зильберг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Танец «Веселый огород»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Подвижная игра «Овощи и фрукты»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детям надеть шапочки с изображением фруктов и овощей. Под музыку ребята идут по кругу, держась за руки. Музыка останавливается: овощи должны выстроиться в одну шеренгу, а фрукты в другую. Анализируем правильность выполнения задания.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Desktop\20210203_1515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038" y="2892056"/>
            <a:ext cx="2106687" cy="216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AppData\Local\Microsoft\Windows\Temporary Internet Files\Content.Word\20210203_151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19492" y="2476205"/>
            <a:ext cx="2772807" cy="238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54038" y="425302"/>
            <a:ext cx="794543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Загадки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каждой загадки на блюдо выложить отгаданный фрукт.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нас, а он один,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делили… (апельсин, мандарин)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фрукты спозаранку,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Любят есть все обезьянки. (бананы)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Круглое, румяное с дерево упало,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ребятам в рот попало. (яблоко)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фрукт на вкус хорош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лампочку похож,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 зеленый солнцем греет,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желтеет и краснеет?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(груша)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Молодцы, ребята, все загадки отгадали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Эстафета «Что лишнее»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 каждой команды по две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корзины.В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одной из них лежат овощи и фрукты , в другой сладости Детям нужно перенести предметы полезные для здоровья)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наша викторина заканчивается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Употребляйте больше витаминов и будьте здоровы!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in\Desktop\20210203_1519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68997" y="1657194"/>
            <a:ext cx="3343263" cy="29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12" y="2275367"/>
            <a:ext cx="8201763" cy="422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7712" y="255181"/>
            <a:ext cx="85485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554038" y="255181"/>
            <a:ext cx="7945437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для родителей</a:t>
            </a:r>
            <a:endParaRPr kumimoji="0" lang="ru-RU" sz="4000" b="1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«Роль двигательного режима для здоровья дошкольника»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«Береги здоровье смолоду»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этот девиз отражает необходимость укрепления здоровья ребенка с первых дней его жизни. Эти мудрые слова всегда были и остаются актуальными. Ведь только здоровый ребенок может развиваться гармонично, достичь в жизни, каких- либо успехов и результатов.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Невозможно представить себе жизнь ребенка без веселых досугов и развлечений, шумных праздников и соревнований, интересных игр и увлекательных аттракционов. Одни развивают сообразительность, другие — смекалку, третьи — воображение и творчество, но объединяет их общее — воспитание у ребенка потребности в движении и эмоциональном восприятии жизни. Двигаясь, ребенок познает окружающий мир, учится любить его и целенаправленно действовать в нем, совершенствует опыт организации игр, поскольку игра для дошкольника — это не просто воспоминание о каких — то действиях, сюжетах, а творческая переработка имевших место впечатлений, комбинирование их и построение новой действительности, отвечающей запросам и впечатлениям ребенка. Напряженный ритм жизни требует от современного человека целеустремленности, уверенности в своих силах и, конечно же, здоровья.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7712" y="255181"/>
            <a:ext cx="85485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712" y="255181"/>
            <a:ext cx="8548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ФООТООТЧЁТ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«Здоровье – это главное жизненное благо. Только здоровый человек может быть свободным, радостным,  счастливым»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включает упражнения как для тренировки подвижности и переключаемости органов, отработки определенных положений губ, языка, правильного произношения всех звуков, так и каждого звука той или иной группы. 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ла\IMG-0b2355edeb9a7376965d9cc91a8370ee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4260">
            <a:off x="5251362" y="2414917"/>
            <a:ext cx="3073591" cy="35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ла\IMG-b35eb05d43bd7b43f901842acafa29e4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3281">
            <a:off x="976184" y="2411724"/>
            <a:ext cx="2916195" cy="34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7712" y="255181"/>
            <a:ext cx="85485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137" y="870734"/>
            <a:ext cx="1884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ла\IMG-96535319c76bff8652cfb25ffc58d6a5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39" y="1646838"/>
            <a:ext cx="2609320" cy="358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42298" y="1476118"/>
            <a:ext cx="2604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Дыхательная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:\ла\IMG-df4ef008fd411fd3704a64d77924fa6b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897" y="2157412"/>
            <a:ext cx="2755558" cy="378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47137" y="870734"/>
            <a:ext cx="2206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Зрительная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G:\ла\IMG-67197c0630b24a15d80359f614ed5197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8862" y="1663744"/>
            <a:ext cx="2514900" cy="356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7712" y="255181"/>
            <a:ext cx="85485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6703" y="870734"/>
            <a:ext cx="397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общей моторики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5" descr="IMG-fd5e1b02ff19b639b53214fd277f4760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59106">
            <a:off x="524239" y="1484292"/>
            <a:ext cx="2386870" cy="3421106"/>
          </a:xfrm>
          <a:prstGeom prst="rect">
            <a:avLst/>
          </a:prstGeom>
          <a:noFill/>
        </p:spPr>
      </p:pic>
      <p:pic>
        <p:nvPicPr>
          <p:cNvPr id="6146" name="Рисунок 14" descr="IMG-717915f03f9a4c022845929d0e17142f-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12150">
            <a:off x="6062712" y="1453594"/>
            <a:ext cx="2437473" cy="3505323"/>
          </a:xfrm>
          <a:prstGeom prst="rect">
            <a:avLst/>
          </a:prstGeom>
          <a:noFill/>
        </p:spPr>
      </p:pic>
      <p:pic>
        <p:nvPicPr>
          <p:cNvPr id="6145" name="Рисунок 16" descr="IMG-db986acce34d947398121c21a2159c2d-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3902" y="1931473"/>
            <a:ext cx="2804983" cy="3567627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514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54" y="4880919"/>
            <a:ext cx="6806009" cy="161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7712" y="255181"/>
            <a:ext cx="85485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712" y="886123"/>
            <a:ext cx="3348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ла\IMG-ae72f855e23fe1078da43057911d2f0f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054" y="1366838"/>
            <a:ext cx="2484276" cy="325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66270" y="516791"/>
            <a:ext cx="318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Массаж 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6" descr="IMG-f9247d86ebc4224694d98aadeb2a750a-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60605">
            <a:off x="3538839" y="1356389"/>
            <a:ext cx="2132664" cy="3162233"/>
          </a:xfrm>
          <a:prstGeom prst="rect">
            <a:avLst/>
          </a:prstGeom>
          <a:noFill/>
        </p:spPr>
      </p:pic>
      <p:pic>
        <p:nvPicPr>
          <p:cNvPr id="5122" name="Рисунок 15" descr="IMG-940270ee3433d3f6fcf7c40003714d20-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19991">
            <a:off x="5789524" y="1112035"/>
            <a:ext cx="2117419" cy="2877533"/>
          </a:xfrm>
          <a:prstGeom prst="rect">
            <a:avLst/>
          </a:prstGeom>
          <a:noFill/>
        </p:spPr>
      </p:pic>
      <p:pic>
        <p:nvPicPr>
          <p:cNvPr id="5121" name="Рисунок 18" descr="IMG-0ab46e48b4df7dfaa703f01c90f36a45-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49798">
            <a:off x="6483379" y="3676461"/>
            <a:ext cx="2003367" cy="2546619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7562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452176"/>
            <a:ext cx="8339138" cy="6119446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Болезни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штука неприятная. Особенно детские. Дети не любят лечиться, поэтому, как только первые «горячие денёчки» остаются позади, они требуют немедленного прекращения постельного режима, считая его делом скучным и совсем не обязательным. Стараясь разумно сдерживать боевой настрой, не стоит забывать, что излишняя тревожность и озабоченность – далеко не самые хорошие лекари. И что жизнерадостные и бодрые малыши гораздо лучше справляются с инфекцией и быстрее поправляются, а некоторые подвижные игры не только поддерживают хорошее настроение, но и умеют лечить.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физические качества, вызывает положительные эмоции, удовлетворяет естественную биологическую потребность детей в движении и создает условия для профилактики заболеваний. А если игра направлена так же на формирование изгиба позвоночника и свода стопы, укрепление суставно-связочного аппарата, тренирует выносливость, её оздоровительная значимость увеличивается.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определило тему   проекта: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«Игры, которые лечат»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7712" y="255181"/>
            <a:ext cx="85485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8354" y="870734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8" descr="IMG-dc0d2235edc7a656f9ead0eed4e54b95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24067">
            <a:off x="634374" y="2747756"/>
            <a:ext cx="2447611" cy="3371736"/>
          </a:xfrm>
          <a:prstGeom prst="rect">
            <a:avLst/>
          </a:prstGeom>
          <a:noFill/>
        </p:spPr>
      </p:pic>
      <p:pic>
        <p:nvPicPr>
          <p:cNvPr id="4098" name="Рисунок 9" descr="IMG-0fe82ce1b57a81ad7a5397e4a04eb384-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196" y="1332400"/>
            <a:ext cx="3509318" cy="4018076"/>
          </a:xfrm>
          <a:prstGeom prst="rect">
            <a:avLst/>
          </a:prstGeom>
          <a:noFill/>
        </p:spPr>
      </p:pic>
      <p:pic>
        <p:nvPicPr>
          <p:cNvPr id="4097" name="Рисунок 10" descr="IMG-097faaed623970e7cdfb7ccc230e6eeb-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88229">
            <a:off x="6388886" y="486887"/>
            <a:ext cx="2235851" cy="324976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753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5181" y="148856"/>
            <a:ext cx="859110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«Игры, которые лечат» решил поставленные цели и задачи. Внедрение в практику работы игр оздоровительной направленности, что позволило достичь положительных результатов в сохранении и укреплении здоровья детей, формировании ценностного отношения детей к здоровью и здоровому образу жизни, профилактике и коррекции нарушений опорно-двигательного аппарата, укреплении дыхательной системы, развитии мелкой моторики рук, профилактике зрения.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реализации проекта разработана система игр, занятий, рекомендаций родителям, в какие игры играть с детьми (описание игр выставлялось в родительском уголке). Создана картотека: пальчиковой гимнастики, дыхательной гимнастики, массажа 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подвижных игр, считалок, загадок, картотека коррекционных игр направленных на профилактику плоскостопия и формирование правильной осанки. Проделана большая работа по созданию предметно-развивающей среды в спортивном зале и в групповых комнатах, направленной на физическое развитие всех детей и детей, имеющих функциональные отклонения. Можно сказать, что проведенная работа дала хорошие результаты, помогла вызвать большую заинтересованность родителей в сохранении и укреплении здоровья детей. Поэтому работа по укреплению здоровья детей будет продолжаться.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7712" y="255181"/>
            <a:ext cx="85485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712" y="255181"/>
            <a:ext cx="854857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>
              <a:tabLst>
                <a:tab pos="457200" algn="l"/>
              </a:tabLst>
            </a:pPr>
            <a:r>
              <a:rPr kumimoji="0"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</a:t>
            </a:r>
            <a:endParaRPr kumimoji="0" lang="ru-RU" sz="24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Е.Ю.Александрова «Оздоровительная работа в ДОУ» - </a:t>
            </a:r>
            <a:r>
              <a:rPr kumimoji="0" lang="ru-RU" sz="22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Волгогорад</a:t>
            </a: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2007г.</a:t>
            </a:r>
            <a:endParaRPr kumimoji="0" lang="ru-RU" sz="2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2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М.Ю.Картушина</a:t>
            </a: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«Быть здоровыми хотим» :М:2004г.</a:t>
            </a:r>
            <a:endParaRPr kumimoji="0" lang="ru-RU" sz="2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2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М.Ю.Картушина</a:t>
            </a: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«Зеленый огонек здоровья» - Санкт-Петербург:2005г.</a:t>
            </a:r>
            <a:endParaRPr kumimoji="0" lang="ru-RU" sz="2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О.В. Козырева «Лечебная физкультура для дошкольников» - М.:2005г.</a:t>
            </a:r>
            <a:endParaRPr kumimoji="0" lang="ru-RU" sz="2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Е.Н. Вареник «Физкультурно-оздоровительные занятия с детьми 5-7 лет» - М.: 2008г.</a:t>
            </a:r>
            <a:endParaRPr kumimoji="0" lang="ru-RU" sz="2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Т.Г. Анисимова, С.А. Ульянова «Формирование правильной осанки и коррекция плоскостопия у дошкольников» - Волгоград: 2009г.</a:t>
            </a:r>
            <a:endParaRPr kumimoji="0" lang="ru-RU" sz="2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Е.И. Подольская «Комплексы лечебной гимнастики для детей 5-7 лет» - Волгоград: 2010г.</a:t>
            </a:r>
            <a:endParaRPr kumimoji="0" lang="ru-RU" sz="2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Е.А. Бабенко «Игры, которые лечат» для детей от 3-7 лет – М.: 2010г.</a:t>
            </a:r>
            <a:endParaRPr kumimoji="0" lang="ru-RU" sz="2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сайтов: http://malishi.ru/; http://festival.1september.ru; http://detsad.ru; http://www.detskiysad.ru; http://www.prodetey.ru</a:t>
            </a:r>
            <a:endParaRPr kumimoji="0" 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135" y="4386263"/>
            <a:ext cx="760634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54038" y="255181"/>
            <a:ext cx="85485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40917">
            <a:off x="523414" y="1422880"/>
            <a:ext cx="7958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>
              <a:tabLst>
                <a:tab pos="457200" algn="l"/>
              </a:tabLst>
            </a:pPr>
            <a:r>
              <a:rPr kumimoji="0" lang="ru-RU" sz="6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 defTabSz="914400" eaLnBrk="1" hangingPunct="1">
              <a:tabLst>
                <a:tab pos="457200" algn="l"/>
              </a:tabLst>
            </a:pPr>
            <a:r>
              <a:rPr kumimoji="0" lang="ru-RU" sz="6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</a:p>
          <a:p>
            <a:pPr lvl="0" algn="ctr" defTabSz="914400" eaLnBrk="1" hangingPunct="1">
              <a:tabLst>
                <a:tab pos="457200" algn="l"/>
              </a:tabLst>
            </a:pPr>
            <a:r>
              <a:rPr kumimoji="0" lang="ru-RU" sz="6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</a:t>
            </a:r>
            <a:endParaRPr kumimoji="0" lang="ru-RU" sz="66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276447"/>
            <a:ext cx="8367823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Неосведомленность родителей о важности закаливающих процедур, особенностях развития познавательных интересов у детей дошкольного возраста, через сюжетные, развивающие, дидактические, подвижные и другие игры;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у родителей представления о роли игры для здорового образа жизни дошкольников и роли в физическом развитии;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Малоподвижный образ жизни родителей и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Обоснование проблемы: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неосведомленность родителей о важности совместной двигательной деятельности с детьми.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*недостаточность знаний родителей о физических навыках и умениях детей данного возраста,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нежелание родителей организовывать двигательную деятельность с детьми.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невнимание родителей к здоровому образу жизни в семье.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595423"/>
            <a:ext cx="8229600" cy="5975498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Краткое описание проекта: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данного проекта является формирование у родителей желания658 воспитывать у детей эмоционально положительное отношение к играм, как естественной составляющей общечеловеческой культуры.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у детей будут сформированы представления о необходимости игр; в веселой и увлекательной форме углубить знания детей о факторах игры, влияющих на состояние собственного здоровья и окружающих.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будет реализовываться через систему групповых  игровых занятий с детьми.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в проект будут вовлечены дети ДОУ, их родители,   воспитатели.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236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360428"/>
            <a:ext cx="9144000" cy="4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 проекта</a:t>
            </a:r>
            <a:endParaRPr kumimoji="1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303C1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Оздоровительные задачи:</a:t>
            </a:r>
            <a:endParaRPr kumimoji="1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303C1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Содействовать формированию гармоничного телосложения, правильной осанки, стопы, носового дыхания;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Способствовать созданию активной позиции родителей в совместной двигательной деятельности с детьми;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Подобрать специальные игры, направленные на формирование здорового образа жизни, и ознакомление родителей с ними на практических занятиях и развлечениях совместно с детьми.</a:t>
            </a:r>
            <a:endParaRPr kumimoji="1" lang="ru-RU" sz="16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Изображение 6" descr="111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843588"/>
            <a:ext cx="37719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-80963"/>
            <a:ext cx="10890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8977" y="404037"/>
            <a:ext cx="85485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задачи: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представления о возможностях своего тела, о необходимости сохранения здоровья;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родителям понятие о том, что использование лечебных игр, не только лечит детей, но и способствует всестороннему гармоничному, физическому и умственному развитию, формированию необходимых навыков координации движений, ловкости и меткости;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знания родителей о физических умениях и навыках детей;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умения выполнять правила игры, подчиняться их требованиям;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интересов, склонностей и способностей детей в двигательной деятельности и реализация их через систему спортивно-оздоровительной работы.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18977" y="4559021"/>
            <a:ext cx="85485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задачи: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потребность к здоровому образу жизни: вырабатывать привычку к соблюдению режима, потребность в физических упражнениях и играх;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положительные черты характера.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76447" y="467833"/>
            <a:ext cx="852731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Ресурсное обеспечение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Спортивный зал.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Физкультурные уголки в группах.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Спортивный участок на территории ДОУ.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Спортивный инвентарь: традиционный и сделанный своими руками.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Картотека игр.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Подборка методической литературы.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447" y="3997842"/>
            <a:ext cx="852731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>
              <a:tabLst>
                <a:tab pos="457200" algn="l"/>
              </a:tabLst>
            </a:pPr>
            <a:r>
              <a:rPr kumimoji="0"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  <a:endParaRPr kumimoji="0" lang="ru-RU" sz="2800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с родителями на тему: «Роль двигательного режима для здоровья дошкольников»</a:t>
            </a:r>
          </a:p>
          <a:p>
            <a:pPr lvl="0" algn="just" defTabSz="914400">
              <a:buFontTx/>
              <a:buChar char="•"/>
              <a:tabLst>
                <a:tab pos="457200" algn="l"/>
              </a:tabLst>
            </a:pPr>
            <a:r>
              <a:rPr kumimoji="0"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родителями совместно с детьми нетрадиционного оборудования</a:t>
            </a:r>
            <a:r>
              <a:rPr kumimoji="0"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05618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Изображение 6" descr="11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499100"/>
            <a:ext cx="57673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25" descr="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0438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5181" y="276446"/>
            <a:ext cx="854857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 методы реализации проекта: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*игры на сохранение осанки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зарядка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*укрепление стопы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физкультурные занятия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*спортивные игры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физкультурные досуги</a:t>
            </a:r>
          </a:p>
          <a:p>
            <a:pPr lvl="0" defTabSz="914400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*игры на развитие и закаливание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восстановление дыхания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*дни здоровья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пальчиковые игры                    *консультативная работа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улице                            </a:t>
            </a:r>
            <a:r>
              <a:rPr kumimoji="0"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*гимнастика для глаз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*самостоятельная двигательная деятельность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*хороводные игры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*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массаж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*динамические паузы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*физкультминутки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181" y="4386263"/>
            <a:ext cx="8548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/>
            <a:r>
              <a:rPr kumimoji="0"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kumimoji="0" lang="ru-RU" sz="2400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/>
            <a:r>
              <a:rPr kumimoji="0"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проекта у детей будут сформированы знания и представления о своем здоровье, позволяющие найти способы его укрепления и сохранения. И как вершина достижения – их участие в физкультурно-оздоровительных мероприятиях.</a:t>
            </a:r>
            <a:endParaRPr kumimoji="0"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2482</Words>
  <Application>Microsoft Office PowerPoint</Application>
  <PresentationFormat>Экран (4:3)</PresentationFormat>
  <Paragraphs>259</Paragraphs>
  <Slides>33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Slon1</dc:creator>
  <cp:lastModifiedBy>Admin</cp:lastModifiedBy>
  <cp:revision>82</cp:revision>
  <dcterms:created xsi:type="dcterms:W3CDTF">2015-08-10T08:44:34Z</dcterms:created>
  <dcterms:modified xsi:type="dcterms:W3CDTF">2023-11-04T14:52:31Z</dcterms:modified>
</cp:coreProperties>
</file>