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2" r:id="rId2"/>
    <p:sldId id="278" r:id="rId3"/>
    <p:sldId id="281" r:id="rId4"/>
    <p:sldId id="266" r:id="rId5"/>
    <p:sldId id="270" r:id="rId6"/>
    <p:sldId id="280" r:id="rId7"/>
    <p:sldId id="282" r:id="rId8"/>
    <p:sldId id="268" r:id="rId9"/>
    <p:sldId id="271" r:id="rId10"/>
    <p:sldId id="275" r:id="rId11"/>
    <p:sldId id="272" r:id="rId12"/>
    <p:sldId id="276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430" autoAdjust="0"/>
  </p:normalViewPr>
  <p:slideViewPr>
    <p:cSldViewPr>
      <p:cViewPr>
        <p:scale>
          <a:sx n="44" d="100"/>
          <a:sy n="44" d="100"/>
        </p:scale>
        <p:origin x="-7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3AC3E-FDB5-48D9-920C-BC963B5236DC}" type="datetimeFigureOut">
              <a:rPr lang="ru-RU" smtClean="0"/>
              <a:t>18.08.2019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8840E-4592-4083-91B2-37170755EF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9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840E-4592-4083-91B2-37170755EF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1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840E-4592-4083-91B2-37170755EF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12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8840E-4592-4083-91B2-37170755EF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1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7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1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4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7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3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0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9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3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3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AB988-1BEA-468A-ACC1-48671C535A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D27AA-5401-41B5-B44A-1A5F1AD6F3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4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4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12" Type="http://schemas.openxmlformats.org/officeDocument/2006/relationships/image" Target="../media/image13.jpg"/><Relationship Id="rId2" Type="http://schemas.openxmlformats.org/officeDocument/2006/relationships/audio" Target="../media/media2.wav"/><Relationship Id="rId16" Type="http://schemas.openxmlformats.org/officeDocument/2006/relationships/image" Target="../media/image30.png"/><Relationship Id="rId1" Type="http://schemas.microsoft.com/office/2007/relationships/media" Target="../media/media2.wav"/><Relationship Id="rId6" Type="http://schemas.openxmlformats.org/officeDocument/2006/relationships/image" Target="../media/image41.jpg"/><Relationship Id="rId11" Type="http://schemas.openxmlformats.org/officeDocument/2006/relationships/image" Target="../media/image44.png"/><Relationship Id="rId5" Type="http://schemas.openxmlformats.org/officeDocument/2006/relationships/audio" Target="../media/audio1.wav"/><Relationship Id="rId15" Type="http://schemas.openxmlformats.org/officeDocument/2006/relationships/image" Target="../media/image47.png"/><Relationship Id="rId10" Type="http://schemas.openxmlformats.org/officeDocument/2006/relationships/image" Target="../media/image43.jp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2.jpg"/><Relationship Id="rId1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jpg"/><Relationship Id="rId9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15.jpg"/><Relationship Id="rId7" Type="http://schemas.openxmlformats.org/officeDocument/2006/relationships/image" Target="../media/image59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8.jpeg"/><Relationship Id="rId10" Type="http://schemas.openxmlformats.org/officeDocument/2006/relationships/image" Target="../media/image61.png"/><Relationship Id="rId4" Type="http://schemas.openxmlformats.org/officeDocument/2006/relationships/image" Target="../media/image57.jp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1.wav"/><Relationship Id="rId16" Type="http://schemas.openxmlformats.org/officeDocument/2006/relationships/image" Target="../media/image29.png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audio" Target="../media/audio1.wav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556792"/>
            <a:ext cx="6858000" cy="20503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Познавательно-обучающая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интерактивная игра</a:t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Times New Roman" panose="02020603050405020304" pitchFamily="18" charset="0"/>
              </a:rPr>
              <a:t>«Башкортостан-Родина моя»</a:t>
            </a:r>
            <a:endParaRPr lang="ru-RU" sz="3600" b="1" dirty="0">
              <a:solidFill>
                <a:srgbClr val="FF0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516" y="1123850"/>
            <a:ext cx="7009899" cy="3353564"/>
          </a:xfrm>
        </p:spPr>
        <p:txBody>
          <a:bodyPr/>
          <a:lstStyle/>
          <a:p>
            <a:endParaRPr lang="ru-RU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4130" y="3607096"/>
            <a:ext cx="47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Автор -</a:t>
            </a:r>
            <a:r>
              <a:rPr lang="en-US" dirty="0" smtClean="0">
                <a:solidFill>
                  <a:prstClr val="black"/>
                </a:solidFill>
                <a:latin typeface="Georgia" pitchFamily="18" charset="0"/>
              </a:rPr>
              <a:t>  </a:t>
            </a:r>
            <a:r>
              <a:rPr lang="ru-RU" dirty="0" err="1" smtClean="0">
                <a:solidFill>
                  <a:prstClr val="black"/>
                </a:solidFill>
                <a:latin typeface="Georgia" pitchFamily="18" charset="0"/>
              </a:rPr>
              <a:t>Мавлютова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 </a:t>
            </a:r>
            <a:r>
              <a:rPr lang="ru-RU" dirty="0" err="1" smtClean="0">
                <a:solidFill>
                  <a:prstClr val="black"/>
                </a:solidFill>
                <a:latin typeface="Georgia" pitchFamily="18" charset="0"/>
              </a:rPr>
              <a:t>Айсылу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  </a:t>
            </a:r>
            <a:r>
              <a:rPr lang="ru-RU" dirty="0" err="1" smtClean="0">
                <a:solidFill>
                  <a:prstClr val="black"/>
                </a:solidFill>
                <a:latin typeface="Georgia" pitchFamily="18" charset="0"/>
              </a:rPr>
              <a:t>Юрисовна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,</a:t>
            </a:r>
            <a:endParaRPr lang="ru-RU" dirty="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воспитатель</a:t>
            </a:r>
            <a:r>
              <a:rPr lang="ru-RU" dirty="0">
                <a:solidFill>
                  <a:prstClr val="black"/>
                </a:solidFill>
                <a:latin typeface="Georgia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2" y="236064"/>
            <a:ext cx="4505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МАДОУ «Детский сад №3 «Загадка» городского округа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город </a:t>
            </a: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Стерлитамак</a:t>
            </a:r>
            <a:r>
              <a:rPr lang="en-US" b="1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 Республика Башкортостан</a:t>
            </a:r>
            <a:endParaRPr lang="ru-RU" b="1" dirty="0">
              <a:solidFill>
                <a:prstClr val="black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89" y="236064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ok\Desktop\img3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416059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084" y="1185070"/>
            <a:ext cx="1004620" cy="165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882" y="3733925"/>
            <a:ext cx="1166756" cy="17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0920" y="1350078"/>
            <a:ext cx="1035176" cy="169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961957"/>
            <a:ext cx="1118592" cy="167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497" y="1199796"/>
            <a:ext cx="790879" cy="160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7441" y="1185070"/>
            <a:ext cx="1065089" cy="162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2360" y="1318966"/>
            <a:ext cx="1063448" cy="138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084" y="2994186"/>
            <a:ext cx="1364661" cy="16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2909" y="3363772"/>
            <a:ext cx="2209622" cy="15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545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Игра </a:t>
            </a:r>
            <a:r>
              <a:rPr lang="ru-RU" sz="2400" b="1" i="1" dirty="0" smtClean="0"/>
              <a:t>«Помоги Смайлику правильно выбрать </a:t>
            </a:r>
            <a:r>
              <a:rPr lang="ru-RU" sz="2400" b="1" i="1" dirty="0" smtClean="0"/>
              <a:t>народы, которые </a:t>
            </a:r>
            <a:r>
              <a:rPr lang="ru-RU" sz="2400" b="1" i="1" dirty="0" smtClean="0"/>
              <a:t>живут в Башкортостане» </a:t>
            </a:r>
            <a:endParaRPr lang="ru-RU" sz="24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81438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843808" y="5464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9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55" y="2186538"/>
            <a:ext cx="1177827" cy="136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121" y="4811856"/>
            <a:ext cx="2093043" cy="14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2813" y="5070660"/>
            <a:ext cx="1665348" cy="1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0165" y="2219872"/>
            <a:ext cx="1526251" cy="11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21" y="4843512"/>
            <a:ext cx="1700263" cy="127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4379" y="4843512"/>
            <a:ext cx="1985248" cy="13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276" y="2186538"/>
            <a:ext cx="1310172" cy="13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333" y="2572087"/>
            <a:ext cx="1569859" cy="117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5" y="260648"/>
            <a:ext cx="7928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Игра «Помоги Незнайке правильно выбрать картинки, связанные с  Республикой Башкортостан».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1673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39" y="868752"/>
            <a:ext cx="2041704" cy="2041704"/>
          </a:xfrm>
          <a:prstGeom prst="rect">
            <a:avLst/>
          </a:prstGeom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2" y="992774"/>
            <a:ext cx="1144179" cy="219854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6" y="842721"/>
            <a:ext cx="1520061" cy="22154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94" y="1103951"/>
            <a:ext cx="1272316" cy="1954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36" y="4065014"/>
            <a:ext cx="1455476" cy="24113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83" y="4409543"/>
            <a:ext cx="1606196" cy="2143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29171"/>
            <a:ext cx="1409044" cy="2106453"/>
          </a:xfrm>
          <a:prstGeom prst="rect">
            <a:avLst/>
          </a:prstGeom>
        </p:spPr>
      </p:pic>
      <p:pic>
        <p:nvPicPr>
          <p:cNvPr id="12" name="Рисунок 11" descr="дд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63191" y="3360165"/>
            <a:ext cx="1822231" cy="1822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54" y="4129171"/>
            <a:ext cx="1577364" cy="22654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"/>
            <a:ext cx="81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Игра </a:t>
            </a:r>
            <a:r>
              <a:rPr lang="ru-RU" sz="2400" b="1" i="1" dirty="0" smtClean="0"/>
              <a:t>« Соедини правильно мужской и женский национальный костюм»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9649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1082E-6 L 0.4941 -0.431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5236E-6 L -0.27969 -0.441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9454E-6 L 0.27205 -0.436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2729E-7 L -0.50885 -0.448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96" y="0"/>
            <a:ext cx="92281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9" y="2341442"/>
            <a:ext cx="1519019" cy="151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22034"/>
            <a:ext cx="1350580" cy="135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5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Содержание</a:t>
            </a:r>
            <a:endParaRPr lang="ru-RU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5625"/>
            <a:ext cx="8047806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i="1" u="sng" dirty="0" smtClean="0"/>
              <a:t>1. Игра «Найди башкирский флаг».</a:t>
            </a:r>
          </a:p>
          <a:p>
            <a:r>
              <a:rPr lang="ru-RU" b="1" i="1" u="sng" dirty="0" smtClean="0"/>
              <a:t>2.  Игра «Найди башкирский герб».</a:t>
            </a:r>
          </a:p>
          <a:p>
            <a:r>
              <a:rPr lang="ru-RU" b="1" i="1" u="sng" dirty="0" smtClean="0"/>
              <a:t>3.  </a:t>
            </a:r>
            <a:r>
              <a:rPr lang="ru-RU" b="1" i="1" u="sng" dirty="0" smtClean="0"/>
              <a:t>Игра «Выбери народный башкирский костюм</a:t>
            </a:r>
            <a:r>
              <a:rPr lang="ru-RU" b="1" i="1" u="sng" dirty="0" smtClean="0"/>
              <a:t>.</a:t>
            </a:r>
          </a:p>
          <a:p>
            <a:r>
              <a:rPr lang="ru-RU" b="1" i="1" u="sng" dirty="0" smtClean="0"/>
              <a:t>4. Игра </a:t>
            </a:r>
            <a:r>
              <a:rPr lang="ru-RU" b="1" i="1" u="sng" dirty="0"/>
              <a:t>«Назови  столицу Башкортостана</a:t>
            </a:r>
            <a:r>
              <a:rPr lang="ru-RU" b="1" i="1" u="sng" dirty="0" smtClean="0"/>
              <a:t>»</a:t>
            </a:r>
            <a:endParaRPr lang="ru-RU" b="1" i="1" u="sng" dirty="0" smtClean="0"/>
          </a:p>
          <a:p>
            <a:r>
              <a:rPr lang="ru-RU" b="1" i="1" u="sng" dirty="0"/>
              <a:t>5</a:t>
            </a:r>
            <a:r>
              <a:rPr lang="ru-RU" b="1" i="1" u="sng" dirty="0" smtClean="0"/>
              <a:t>.  </a:t>
            </a:r>
            <a:r>
              <a:rPr lang="ru-RU" b="1" i="1" u="sng" dirty="0" smtClean="0"/>
              <a:t>Игра «»Помоги </a:t>
            </a:r>
            <a:r>
              <a:rPr lang="ru-RU" b="1" i="1" u="sng" dirty="0"/>
              <a:t>Незнайке правильно выбрать семь чудес </a:t>
            </a:r>
            <a:r>
              <a:rPr lang="ru-RU" b="1" i="1" u="sng" dirty="0" smtClean="0"/>
              <a:t>Башкортостана»</a:t>
            </a:r>
          </a:p>
          <a:p>
            <a:r>
              <a:rPr lang="ru-RU" b="1" i="1" u="sng" dirty="0"/>
              <a:t>6</a:t>
            </a:r>
            <a:r>
              <a:rPr lang="ru-RU" b="1" i="1" u="sng" dirty="0" smtClean="0"/>
              <a:t>. </a:t>
            </a:r>
            <a:r>
              <a:rPr lang="ru-RU" b="1" i="1" u="sng" dirty="0"/>
              <a:t>Игра «Сколько всего чудес Башкортостана на доске</a:t>
            </a:r>
            <a:r>
              <a:rPr lang="ru-RU" b="1" i="1" u="sng" dirty="0" smtClean="0"/>
              <a:t>?»</a:t>
            </a:r>
          </a:p>
          <a:p>
            <a:r>
              <a:rPr lang="ru-RU" b="1" i="1" u="sng" dirty="0"/>
              <a:t>7</a:t>
            </a:r>
            <a:r>
              <a:rPr lang="ru-RU" b="1" i="1" u="sng" dirty="0" smtClean="0"/>
              <a:t>. </a:t>
            </a:r>
            <a:r>
              <a:rPr lang="ru-RU" b="1" i="1" u="sng" dirty="0"/>
              <a:t>Игра «Помоги Смайлику правильно выбрать </a:t>
            </a:r>
            <a:r>
              <a:rPr lang="ru-RU" b="1" i="1" u="sng" dirty="0" smtClean="0"/>
              <a:t>народы, </a:t>
            </a:r>
            <a:r>
              <a:rPr lang="ru-RU" b="1" i="1" u="sng" dirty="0"/>
              <a:t>живут в Башкортостане» </a:t>
            </a:r>
            <a:endParaRPr lang="ru-RU" b="1" i="1" u="sng" dirty="0" smtClean="0"/>
          </a:p>
          <a:p>
            <a:r>
              <a:rPr lang="ru-RU" b="1" i="1" u="sng" dirty="0"/>
              <a:t>8</a:t>
            </a:r>
            <a:r>
              <a:rPr lang="ru-RU" b="1" i="1" u="sng" dirty="0" smtClean="0"/>
              <a:t>. </a:t>
            </a:r>
            <a:r>
              <a:rPr lang="ru-RU" b="1" i="1" u="sng" dirty="0"/>
              <a:t>Игра «Помоги Незнайке правильно выбрать картинки, связанные с  Республикой Башкортостан». </a:t>
            </a:r>
            <a:endParaRPr lang="en-US" b="1" i="1" u="sng" dirty="0" smtClean="0"/>
          </a:p>
          <a:p>
            <a:r>
              <a:rPr lang="ru-RU" b="1" i="1" u="sng" dirty="0"/>
              <a:t>9</a:t>
            </a:r>
            <a:r>
              <a:rPr lang="en-US" b="1" i="1" u="sng" dirty="0" smtClean="0"/>
              <a:t>. </a:t>
            </a:r>
            <a:r>
              <a:rPr lang="ru-RU" b="1" i="1" u="sng" dirty="0" smtClean="0"/>
              <a:t>Игра </a:t>
            </a:r>
            <a:r>
              <a:rPr lang="ru-RU" b="1" i="1" u="sng" dirty="0"/>
              <a:t>« Соедини правильно мужской и женский национальный костюм»</a:t>
            </a:r>
            <a:endParaRPr lang="en-US" b="1" i="1" u="sng" dirty="0"/>
          </a:p>
          <a:p>
            <a:endParaRPr lang="ru-RU" b="1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2" y="188641"/>
            <a:ext cx="2394857" cy="179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7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08912" cy="525658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Цель: </a:t>
            </a:r>
            <a:r>
              <a:rPr lang="ru-RU" sz="2800" b="1" i="1" dirty="0" smtClean="0"/>
              <a:t>Систематизация знаний по теме, воспитания любви  к родной стране, родному краю.</a:t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Задачи: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-Закрепить знания  детей о государственных символах России, Башкортостана, о природе;</a:t>
            </a:r>
            <a:br>
              <a:rPr lang="ru-RU" sz="2800" b="1" i="1" dirty="0" smtClean="0"/>
            </a:br>
            <a:r>
              <a:rPr lang="ru-RU" sz="2800" b="1" i="1" dirty="0" smtClean="0"/>
              <a:t>-Воспитывать  чувство любви к родному краю;</a:t>
            </a:r>
            <a:br>
              <a:rPr lang="ru-RU" sz="2800" b="1" i="1" dirty="0" smtClean="0"/>
            </a:br>
            <a:r>
              <a:rPr lang="ru-RU" sz="2800" b="1" i="1" dirty="0" smtClean="0"/>
              <a:t>-Развивать интерес к родному краю;</a:t>
            </a:r>
            <a:br>
              <a:rPr lang="ru-RU" sz="2800" b="1" i="1" dirty="0" smtClean="0"/>
            </a:br>
            <a:r>
              <a:rPr lang="ru-RU" sz="2800" b="1" i="1" dirty="0" smtClean="0"/>
              <a:t>- Развивать нравственно-патриотические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чувства </a:t>
            </a:r>
            <a:r>
              <a:rPr lang="ru-RU" sz="2800" b="1" i="1" dirty="0" smtClean="0"/>
              <a:t>дошкольников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Правила игры: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> </a:t>
            </a:r>
            <a:r>
              <a:rPr lang="ru-RU" sz="2800" b="1" i="1" dirty="0" smtClean="0"/>
              <a:t>Игра предназначена для старшего дошкольного возраста.</a:t>
            </a:r>
            <a:br>
              <a:rPr lang="ru-RU" sz="2800" b="1" i="1" dirty="0" smtClean="0"/>
            </a:br>
            <a:r>
              <a:rPr lang="ru-RU" sz="2800" b="1" i="1" dirty="0" smtClean="0"/>
              <a:t>Ребенку задается вопрос и предлагается  два варианта ответа, если ребенок отвечает неправильно, эта картинка «вылетает « за край листа, если же правильный ответ, то картинка  крутится </a:t>
            </a:r>
            <a:r>
              <a:rPr lang="ru-RU" sz="2800" b="1" i="1" dirty="0"/>
              <a:t> </a:t>
            </a:r>
            <a:r>
              <a:rPr lang="ru-RU" sz="2800" b="1" i="1" dirty="0" smtClean="0"/>
              <a:t>и </a:t>
            </a:r>
            <a:r>
              <a:rPr lang="ru-RU" sz="2800" b="1" i="1" dirty="0" err="1" smtClean="0"/>
              <a:t>т.д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58" y="2348880"/>
            <a:ext cx="2016742" cy="151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0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5" y="1831135"/>
            <a:ext cx="8175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31135"/>
            <a:ext cx="810838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857" y="2598473"/>
            <a:ext cx="2026794" cy="135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50" y="3999673"/>
            <a:ext cx="2530475" cy="13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60649"/>
            <a:ext cx="5122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Игра </a:t>
            </a:r>
            <a:r>
              <a:rPr lang="ru-RU" sz="2400" b="1" i="1" dirty="0" smtClean="0"/>
              <a:t>«Найди  башкирский флаг, выбери правильный ответ»</a:t>
            </a:r>
            <a:endParaRPr lang="ru-RU" sz="2400" b="1" i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579" y="4247982"/>
            <a:ext cx="2230463" cy="1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1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5" y="1831135"/>
            <a:ext cx="8175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31135"/>
            <a:ext cx="810838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1993" y="2329313"/>
            <a:ext cx="1980087" cy="21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852" y="3648450"/>
            <a:ext cx="1830900" cy="211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1168" y="260649"/>
            <a:ext cx="5591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</a:rPr>
              <a:t>Игра </a:t>
            </a:r>
            <a:r>
              <a:rPr lang="ru-RU" sz="2400" b="1" i="1" dirty="0" smtClean="0">
                <a:solidFill>
                  <a:prstClr val="black"/>
                </a:solidFill>
              </a:rPr>
              <a:t>«Найди</a:t>
            </a:r>
            <a:r>
              <a:rPr lang="en-US" sz="2400" b="1" i="1" dirty="0" smtClean="0">
                <a:solidFill>
                  <a:prstClr val="black"/>
                </a:solidFill>
              </a:rPr>
              <a:t> </a:t>
            </a:r>
            <a:r>
              <a:rPr lang="ru-RU" sz="2400" b="1" i="1" dirty="0" smtClean="0">
                <a:solidFill>
                  <a:prstClr val="black"/>
                </a:solidFill>
              </a:rPr>
              <a:t>герб Республики Башкортостан»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3648450"/>
            <a:ext cx="1872208" cy="20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5" y="1831135"/>
            <a:ext cx="8175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31135"/>
            <a:ext cx="810838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262884"/>
            <a:ext cx="1656184" cy="261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3552823"/>
            <a:ext cx="1584176" cy="259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1168" y="260649"/>
            <a:ext cx="5591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</a:rPr>
              <a:t>Игра </a:t>
            </a:r>
            <a:r>
              <a:rPr lang="ru-RU" sz="2400" b="1" i="1" dirty="0" smtClean="0">
                <a:solidFill>
                  <a:prstClr val="black"/>
                </a:solidFill>
              </a:rPr>
              <a:t>«Найди башкирский народный костюм»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3523479"/>
            <a:ext cx="1584176" cy="257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56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5" y="1831135"/>
            <a:ext cx="81756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31135"/>
            <a:ext cx="810838" cy="81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024" y="1989590"/>
            <a:ext cx="2564651" cy="143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11" y="3850297"/>
            <a:ext cx="2160489" cy="162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61168" y="260649"/>
            <a:ext cx="5591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prstClr val="black"/>
                </a:solidFill>
              </a:rPr>
              <a:t>Игра </a:t>
            </a:r>
            <a:r>
              <a:rPr lang="ru-RU" sz="2400" b="1" i="1" dirty="0" smtClean="0">
                <a:solidFill>
                  <a:prstClr val="black"/>
                </a:solidFill>
              </a:rPr>
              <a:t>«Назови  столицу Башкортостана»</a:t>
            </a:r>
            <a:endParaRPr lang="ru-RU" sz="2400" b="1" i="1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826" y="3933056"/>
            <a:ext cx="2107566" cy="14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47" y="4221088"/>
            <a:ext cx="1512168" cy="239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271391"/>
            <a:ext cx="1456598" cy="109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0539" y="2832607"/>
            <a:ext cx="1543176" cy="115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8740" y="1324801"/>
            <a:ext cx="1314170" cy="98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900964"/>
            <a:ext cx="1238642" cy="92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8740" y="2888515"/>
            <a:ext cx="1314170" cy="9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2907" y="1418442"/>
            <a:ext cx="1235968" cy="82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5005" y="4073347"/>
            <a:ext cx="1246992" cy="93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1835" y="1350079"/>
            <a:ext cx="1403023" cy="109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560" y="2897881"/>
            <a:ext cx="1242265" cy="93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4776" y="4245838"/>
            <a:ext cx="1048098" cy="12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545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Игра </a:t>
            </a:r>
            <a:r>
              <a:rPr lang="ru-RU" sz="2400" b="1" i="1" dirty="0" smtClean="0"/>
              <a:t>«Помоги </a:t>
            </a:r>
            <a:r>
              <a:rPr lang="ru-RU" sz="2400" b="1" i="1" dirty="0"/>
              <a:t>Н</a:t>
            </a:r>
            <a:r>
              <a:rPr lang="ru-RU" sz="2400" b="1" i="1" dirty="0" smtClean="0"/>
              <a:t>езнайке правильно выбрать семь чудес Башкортостана»</a:t>
            </a:r>
            <a:endParaRPr lang="ru-RU" sz="2400" b="1" i="1" dirty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390058" y="5111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6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83" y="1393973"/>
            <a:ext cx="1643653" cy="128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48762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Игра </a:t>
            </a:r>
            <a:r>
              <a:rPr lang="ru-RU" sz="2400" b="1" i="1" dirty="0" smtClean="0"/>
              <a:t>«Сколько всего чудес Башкортостана на доске?»</a:t>
            </a:r>
            <a:endParaRPr lang="ru-RU" sz="24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526" y="2929731"/>
            <a:ext cx="1903362" cy="142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115" y="1349522"/>
            <a:ext cx="1834953" cy="137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39" y="2929731"/>
            <a:ext cx="1866999" cy="140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9039" y="1393972"/>
            <a:ext cx="1805409" cy="135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18" y="4743857"/>
            <a:ext cx="1167594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53" y="4749549"/>
            <a:ext cx="1213253" cy="16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63" y="4840419"/>
            <a:ext cx="1402962" cy="16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34" y="4743857"/>
            <a:ext cx="1121469" cy="143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67" y="4875889"/>
            <a:ext cx="1662882" cy="166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3273</TotalTime>
  <Words>225</Words>
  <Application>Microsoft Office PowerPoint</Application>
  <PresentationFormat>Экран (4:3)</PresentationFormat>
  <Paragraphs>28</Paragraphs>
  <Slides>13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2_Тема Office</vt:lpstr>
      <vt:lpstr>      Познавательно-обучающая  интерактивная игра «Башкортостан-Родина моя»</vt:lpstr>
      <vt:lpstr>Содержание</vt:lpstr>
      <vt:lpstr>Цель: Систематизация знаний по теме, воспитания любви  к родной стране, родному краю. Задачи:  -Закрепить знания  детей о государственных символах России, Башкортостана, о природе; -Воспитывать  чувство любви к родному краю; -Развивать интерес к родному краю; - Развивать нравственно-патриотические  чувства дошкольников Правила игры:  Игра предназначена для старшего дошкольного возраста. Ребенку задается вопрос и предлагается  два варианта ответа, если ребенок отвечает неправильно, эта картинка «вылетает « за край листа, если же правильный ответ, то картинка  крутится  и т.д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ok</cp:lastModifiedBy>
  <cp:revision>172</cp:revision>
  <dcterms:created xsi:type="dcterms:W3CDTF">2009-10-09T17:35:21Z</dcterms:created>
  <dcterms:modified xsi:type="dcterms:W3CDTF">2019-08-18T14:32:18Z</dcterms:modified>
</cp:coreProperties>
</file>