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1"/>
  </p:sldMasterIdLst>
  <p:sldIdLst>
    <p:sldId id="265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59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3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7588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549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109615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9583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134420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9855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7699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9829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4550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0512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547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49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632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212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454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544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1DBF8-4123-487D-AECA-69077FB17FBF}" type="datetimeFigureOut">
              <a:rPr lang="ru-RU" smtClean="0"/>
              <a:pPr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23A301C-7A19-4BE9-B3EA-60D599BE6C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914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9883" y="624110"/>
            <a:ext cx="10204730" cy="1280890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itchFamily="34" charset="0"/>
              </a:rPr>
              <a:t>МДОУ «</a:t>
            </a:r>
            <a:r>
              <a:rPr lang="ru-RU" dirty="0" err="1" smtClean="0">
                <a:latin typeface="Arial Black" pitchFamily="34" charset="0"/>
              </a:rPr>
              <a:t>Тоншаловский</a:t>
            </a:r>
            <a:r>
              <a:rPr lang="ru-RU" dirty="0" smtClean="0">
                <a:latin typeface="Arial Black" pitchFamily="34" charset="0"/>
              </a:rPr>
              <a:t> детский сад «Солнышко»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38518" y="2151529"/>
            <a:ext cx="10856258" cy="4518211"/>
          </a:xfrm>
        </p:spPr>
        <p:txBody>
          <a:bodyPr>
            <a:normAutofit/>
          </a:bodyPr>
          <a:lstStyle/>
          <a:p>
            <a:pPr algn="ctr"/>
            <a:r>
              <a:rPr lang="ru-RU" sz="3500" dirty="0" err="1" smtClean="0">
                <a:solidFill>
                  <a:srgbClr val="00B0F0"/>
                </a:solidFill>
                <a:latin typeface="Arial Black" pitchFamily="34" charset="0"/>
              </a:rPr>
              <a:t>Лэпбук</a:t>
            </a:r>
            <a:r>
              <a:rPr lang="ru-RU" sz="3500" dirty="0" smtClean="0">
                <a:solidFill>
                  <a:srgbClr val="00B0F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sz="3500" dirty="0" smtClean="0">
                <a:solidFill>
                  <a:srgbClr val="00B0F0"/>
                </a:solidFill>
                <a:latin typeface="Arial Black" pitchFamily="34" charset="0"/>
              </a:rPr>
              <a:t>«Правила Дорожного Движения»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ctr"/>
            <a:r>
              <a:rPr lang="ru-RU" dirty="0" smtClean="0"/>
              <a:t>                          </a:t>
            </a:r>
            <a:r>
              <a:rPr lang="ru-RU" dirty="0" smtClean="0">
                <a:latin typeface="Arial Black" pitchFamily="34" charset="0"/>
              </a:rPr>
              <a:t>Презентацию подготовила : Сироткина Екатерина Александровна</a:t>
            </a:r>
          </a:p>
          <a:p>
            <a:pPr algn="ctr">
              <a:buNone/>
            </a:pPr>
            <a:endParaRPr lang="ru-RU" dirty="0" smtClean="0"/>
          </a:p>
          <a:p>
            <a:pPr algn="ctr"/>
            <a:r>
              <a:rPr lang="ru-RU" smtClean="0">
                <a:latin typeface="Arial Black" pitchFamily="34" charset="0"/>
              </a:rPr>
              <a:t>2022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246094" y="3774142"/>
            <a:ext cx="1066800" cy="9323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281955" y="4742329"/>
            <a:ext cx="1066800" cy="9323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299884" y="5710518"/>
            <a:ext cx="1066800" cy="93233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0679/0013f020-98d8e2e2/img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7680"/>
            <a:ext cx="12192000" cy="73556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3662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54000" y="1312863"/>
            <a:ext cx="9931400" cy="334645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err="1" smtClean="0"/>
              <a:t>Лэпбук</a:t>
            </a:r>
            <a:r>
              <a:rPr lang="ru-RU" sz="3200" b="1" dirty="0" smtClean="0"/>
              <a:t> </a:t>
            </a:r>
            <a:r>
              <a:rPr lang="ru-RU" sz="3200" dirty="0" smtClean="0"/>
              <a:t>- средство развития</a:t>
            </a:r>
            <a:br>
              <a:rPr lang="ru-RU" sz="3200" dirty="0" smtClean="0"/>
            </a:br>
            <a:r>
              <a:rPr lang="ru-RU" sz="3200" dirty="0" smtClean="0"/>
              <a:t>познавательных способностей детей</a:t>
            </a:r>
            <a:br>
              <a:rPr lang="ru-RU" sz="3200" dirty="0" smtClean="0"/>
            </a:br>
            <a:r>
              <a:rPr lang="ru-RU" sz="3200" dirty="0" smtClean="0"/>
              <a:t>дошкольного возраста. Это</a:t>
            </a:r>
            <a:br>
              <a:rPr lang="ru-RU" sz="3200" dirty="0" smtClean="0"/>
            </a:br>
            <a:r>
              <a:rPr lang="ru-RU" sz="3200" dirty="0" smtClean="0"/>
              <a:t>собирательный образ плаката, книги и</a:t>
            </a:r>
            <a:br>
              <a:rPr lang="ru-RU" sz="3200" dirty="0" smtClean="0"/>
            </a:br>
            <a:r>
              <a:rPr lang="ru-RU" sz="3200" dirty="0" smtClean="0"/>
              <a:t>раздаточного материала, который</a:t>
            </a:r>
            <a:br>
              <a:rPr lang="ru-RU" sz="3200" dirty="0" smtClean="0"/>
            </a:br>
            <a:r>
              <a:rPr lang="ru-RU" sz="3200" dirty="0" smtClean="0"/>
              <a:t>направлен на развитие творческого</a:t>
            </a:r>
            <a:br>
              <a:rPr lang="ru-RU" sz="3200" dirty="0" smtClean="0"/>
            </a:br>
            <a:r>
              <a:rPr lang="ru-RU" sz="3200" dirty="0" smtClean="0"/>
              <a:t>потенциала, самостоятельности в</a:t>
            </a:r>
            <a:br>
              <a:rPr lang="ru-RU" sz="3200" dirty="0" smtClean="0"/>
            </a:br>
            <a:r>
              <a:rPr lang="ru-RU" sz="3200" dirty="0" smtClean="0"/>
              <a:t>рамках заданной темы, расширяя не</a:t>
            </a:r>
            <a:br>
              <a:rPr lang="ru-RU" sz="3200" dirty="0" smtClean="0"/>
            </a:br>
            <a:r>
              <a:rPr lang="ru-RU" sz="3200" dirty="0" smtClean="0"/>
              <a:t>только кругозор, но и формируя</a:t>
            </a:r>
            <a:br>
              <a:rPr lang="ru-RU" sz="3200" dirty="0" smtClean="0"/>
            </a:br>
            <a:r>
              <a:rPr lang="ru-RU" sz="3200" dirty="0" smtClean="0"/>
              <a:t>навыки и умения детей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026" name="Picture 2" descr="https://sun9-18.userapi.com/impg/IyWbxN6L18aeKeXdS5I1jQWm_NiSFiwJjhh7AA/TkjKl8RmCk4.jpg?size=608x1080&amp;quality=96&amp;sign=fe30b5a623f43e3224a124d6d401601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1" y="814597"/>
            <a:ext cx="3163594" cy="56195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70673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2900" y="22978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Цель</a:t>
            </a:r>
            <a:r>
              <a:rPr lang="ru-RU" dirty="0" smtClean="0"/>
              <a:t> </a:t>
            </a:r>
            <a:r>
              <a:rPr lang="ru-RU" b="1" dirty="0" smtClean="0"/>
              <a:t>ЛЭПБУКА</a:t>
            </a:r>
            <a:r>
              <a:rPr lang="ru-RU" dirty="0" smtClean="0"/>
              <a:t> «Правила дорожного</a:t>
            </a:r>
          </a:p>
          <a:p>
            <a:r>
              <a:rPr lang="ru-RU" dirty="0" smtClean="0"/>
              <a:t>движения»: формирование системы</a:t>
            </a:r>
          </a:p>
          <a:p>
            <a:r>
              <a:rPr lang="ru-RU" dirty="0" smtClean="0"/>
              <a:t>представлений, умений и навыков у</a:t>
            </a:r>
          </a:p>
          <a:p>
            <a:r>
              <a:rPr lang="ru-RU" dirty="0" smtClean="0"/>
              <a:t>детей дошкольного возраста по</a:t>
            </a:r>
          </a:p>
          <a:p>
            <a:r>
              <a:rPr lang="ru-RU" dirty="0" smtClean="0"/>
              <a:t>правилам дорожного движения.</a:t>
            </a:r>
            <a:endParaRPr lang="ru-RU" dirty="0"/>
          </a:p>
        </p:txBody>
      </p:sp>
      <p:pic>
        <p:nvPicPr>
          <p:cNvPr id="2050" name="Picture 2" descr="https://sun9-2.userapi.com/impg/bTxEoZFkQnG_TO2HhixBsdx79oBqx7eb4KSrqA/5UlZ-zPja8E.jpg?size=1280x720&amp;quality=96&amp;sign=1de4421ac3cc5a00fb50cfe1a5201a8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1" y="1874640"/>
            <a:ext cx="7750174" cy="4359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59396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200" y="1225689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Задачи:</a:t>
            </a:r>
            <a:r>
              <a:rPr lang="ru-RU" dirty="0" smtClean="0"/>
              <a:t> - Расширять представления</a:t>
            </a:r>
          </a:p>
          <a:p>
            <a:r>
              <a:rPr lang="ru-RU" dirty="0" smtClean="0"/>
              <a:t>детей о правилах дорожного</a:t>
            </a:r>
          </a:p>
          <a:p>
            <a:r>
              <a:rPr lang="ru-RU" dirty="0" smtClean="0"/>
              <a:t>движения, строением улицы и</a:t>
            </a:r>
          </a:p>
          <a:p>
            <a:r>
              <a:rPr lang="ru-RU" dirty="0" smtClean="0"/>
              <a:t>дорожными знаками,</a:t>
            </a:r>
          </a:p>
          <a:p>
            <a:r>
              <a:rPr lang="ru-RU" dirty="0" smtClean="0"/>
              <a:t>предназначенными для водителей и</a:t>
            </a:r>
          </a:p>
          <a:p>
            <a:r>
              <a:rPr lang="ru-RU" dirty="0" smtClean="0"/>
              <a:t>пешеходов.</a:t>
            </a:r>
          </a:p>
          <a:p>
            <a:endParaRPr lang="ru-RU" dirty="0" smtClean="0"/>
          </a:p>
          <a:p>
            <a:r>
              <a:rPr lang="ru-RU" dirty="0" smtClean="0"/>
              <a:t>- Развивать умение предвидеть</a:t>
            </a:r>
          </a:p>
          <a:p>
            <a:r>
              <a:rPr lang="ru-RU" dirty="0" smtClean="0"/>
              <a:t>опасное событие, уметь по</a:t>
            </a:r>
          </a:p>
          <a:p>
            <a:r>
              <a:rPr lang="ru-RU" dirty="0" smtClean="0"/>
              <a:t>возможности избегать его, а при</a:t>
            </a:r>
          </a:p>
          <a:p>
            <a:r>
              <a:rPr lang="ru-RU" dirty="0" smtClean="0"/>
              <a:t>необходимости действовать.</a:t>
            </a:r>
          </a:p>
          <a:p>
            <a:endParaRPr lang="ru-RU" dirty="0" smtClean="0"/>
          </a:p>
          <a:p>
            <a:r>
              <a:rPr lang="ru-RU" dirty="0" smtClean="0"/>
              <a:t>- Развивать осторожность,</a:t>
            </a:r>
          </a:p>
          <a:p>
            <a:r>
              <a:rPr lang="ru-RU" dirty="0" smtClean="0"/>
              <a:t>внимательность, самостоятельность,</a:t>
            </a:r>
          </a:p>
          <a:p>
            <a:r>
              <a:rPr lang="ru-RU" dirty="0" smtClean="0"/>
              <a:t>ответственность и осмотрительность</a:t>
            </a:r>
          </a:p>
          <a:p>
            <a:r>
              <a:rPr lang="ru-RU" dirty="0" smtClean="0"/>
              <a:t>на дороге.</a:t>
            </a:r>
          </a:p>
          <a:p>
            <a:endParaRPr lang="ru-RU" dirty="0" smtClean="0"/>
          </a:p>
          <a:p>
            <a:r>
              <a:rPr lang="ru-RU" dirty="0" smtClean="0"/>
              <a:t>- Стимулировать познавательную</a:t>
            </a:r>
          </a:p>
          <a:p>
            <a:r>
              <a:rPr lang="ru-RU" dirty="0" smtClean="0"/>
              <a:t>активность, способствовать развитию</a:t>
            </a:r>
          </a:p>
          <a:p>
            <a:r>
              <a:rPr lang="ru-RU" dirty="0" smtClean="0"/>
              <a:t>коммуникативных навыков.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97400" y="34852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- Развивать связную речь, активный</a:t>
            </a:r>
          </a:p>
          <a:p>
            <a:r>
              <a:rPr lang="ru-RU" dirty="0" smtClean="0"/>
              <a:t>словарь.</a:t>
            </a:r>
          </a:p>
          <a:p>
            <a:endParaRPr lang="ru-RU" dirty="0" smtClean="0"/>
          </a:p>
          <a:p>
            <a:r>
              <a:rPr lang="ru-RU" dirty="0" smtClean="0"/>
              <a:t>- Воспитывать чувство</a:t>
            </a:r>
          </a:p>
          <a:p>
            <a:r>
              <a:rPr lang="ru-RU" dirty="0" smtClean="0"/>
              <a:t>ответственности, личной безопасности</a:t>
            </a:r>
          </a:p>
          <a:p>
            <a:r>
              <a:rPr lang="ru-RU" dirty="0" smtClean="0"/>
              <a:t>и самосохранения.</a:t>
            </a:r>
            <a:endParaRPr lang="ru-RU" dirty="0"/>
          </a:p>
        </p:txBody>
      </p:sp>
      <p:pic>
        <p:nvPicPr>
          <p:cNvPr id="3074" name="Picture 2" descr="https://sun9-33.userapi.com/impg/9tw2q_A5itD7EEUU_qayM2dLCo2gE0Wmyw_DRg/3SbYKJQQxJk.jpg?size=1280x720&amp;quality=96&amp;sign=cb265bad8a0a76485807d81ed47e514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22134"/>
            <a:ext cx="6197600" cy="3486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087438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6312" y="-630075"/>
            <a:ext cx="8915399" cy="1468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Игра: </a:t>
            </a:r>
            <a:r>
              <a:rPr lang="ru-RU" sz="4800" dirty="0" smtClean="0"/>
              <a:t>«Дойди до финиша»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5512" y="1014712"/>
            <a:ext cx="8915399" cy="860400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Цель: закреплять знания детей о правилах дорожного движения </a:t>
            </a:r>
            <a:endParaRPr lang="ru-RU" sz="2800" dirty="0"/>
          </a:p>
        </p:txBody>
      </p:sp>
      <p:pic>
        <p:nvPicPr>
          <p:cNvPr id="1032" name="Picture 8" descr="https://sun9-23.userapi.com/impg/id_PzEE8vMzitaxo8cYuE6Jx3pII5W2EyW073w/-vdW8i4Yx5w.jpg?size=1280x720&amp;quality=96&amp;sign=eff4c9bad8e4447fefb3b5a1ea80263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3" y="1820300"/>
            <a:ext cx="3773488" cy="2122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54766" y="1489411"/>
            <a:ext cx="4067333" cy="2287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71911" y="4071937"/>
            <a:ext cx="4953000" cy="27860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43309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3124" y="16691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Загадки о ПДД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863" y="1257300"/>
            <a:ext cx="5719154" cy="3217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1017" y="3340100"/>
            <a:ext cx="6007783" cy="3379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15565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9364" y="0"/>
            <a:ext cx="6138336" cy="34528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764" y="3729037"/>
            <a:ext cx="5562600" cy="3128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103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5222" y="190500"/>
            <a:ext cx="5508978" cy="3098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544" y="3289300"/>
            <a:ext cx="6156678" cy="34631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401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4700" y="0"/>
            <a:ext cx="838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Актуальность данного пособия</a:t>
            </a:r>
          </a:p>
          <a:p>
            <a:pPr algn="ctr"/>
            <a:r>
              <a:rPr lang="ru-RU" sz="2800" dirty="0" smtClean="0"/>
              <a:t>обусловлена тревожной статистикой,</a:t>
            </a:r>
          </a:p>
          <a:p>
            <a:pPr algn="ctr"/>
            <a:r>
              <a:rPr lang="ru-RU" sz="2800" dirty="0" smtClean="0"/>
              <a:t>свидетельствующей о росте дорожно-</a:t>
            </a:r>
          </a:p>
          <a:p>
            <a:pPr algn="ctr"/>
            <a:r>
              <a:rPr lang="ru-RU" sz="2800" dirty="0" smtClean="0"/>
              <a:t>транспортного травматизма, в том</a:t>
            </a:r>
          </a:p>
          <a:p>
            <a:pPr algn="ctr"/>
            <a:r>
              <a:rPr lang="ru-RU" sz="2800" dirty="0" smtClean="0"/>
              <a:t>числе в нашем посёлке. Важно не</a:t>
            </a:r>
          </a:p>
          <a:p>
            <a:pPr algn="ctr"/>
            <a:r>
              <a:rPr lang="ru-RU" sz="2800" dirty="0" smtClean="0"/>
              <a:t>только оберегать ребенка от</a:t>
            </a:r>
          </a:p>
          <a:p>
            <a:pPr algn="ctr"/>
            <a:r>
              <a:rPr lang="ru-RU" sz="2800" dirty="0" smtClean="0"/>
              <a:t>опасности, но и готовить его к встрече</a:t>
            </a:r>
          </a:p>
          <a:p>
            <a:pPr algn="ctr"/>
            <a:r>
              <a:rPr lang="ru-RU" sz="2800" dirty="0" smtClean="0"/>
              <a:t>с возможными трудностями (особенно</a:t>
            </a:r>
          </a:p>
          <a:p>
            <a:pPr algn="ctr"/>
            <a:r>
              <a:rPr lang="ru-RU" sz="2800" dirty="0" smtClean="0"/>
              <a:t>важно для будущих первоклассников,</a:t>
            </a:r>
          </a:p>
          <a:p>
            <a:pPr algn="ctr"/>
            <a:r>
              <a:rPr lang="ru-RU" sz="2800" dirty="0" smtClean="0"/>
              <a:t>формировать представления о</a:t>
            </a:r>
          </a:p>
          <a:p>
            <a:pPr algn="ctr"/>
            <a:r>
              <a:rPr lang="ru-RU" sz="2800" dirty="0" smtClean="0"/>
              <a:t>наиболее опасных ситуациях, о</a:t>
            </a:r>
          </a:p>
          <a:p>
            <a:pPr algn="ctr"/>
            <a:r>
              <a:rPr lang="ru-RU" sz="2800" dirty="0" smtClean="0"/>
              <a:t>необходимости соблюдения мер</a:t>
            </a:r>
          </a:p>
          <a:p>
            <a:pPr algn="ctr"/>
            <a:r>
              <a:rPr lang="ru-RU" sz="2800" dirty="0" smtClean="0"/>
              <a:t>предосторожности, а также прививать</a:t>
            </a:r>
          </a:p>
          <a:p>
            <a:pPr algn="ctr"/>
            <a:r>
              <a:rPr lang="ru-RU" sz="2800" dirty="0" smtClean="0"/>
              <a:t>навыки безопасного поведения, в том</a:t>
            </a:r>
          </a:p>
          <a:p>
            <a:pPr algn="ctr"/>
            <a:r>
              <a:rPr lang="ru-RU" sz="2800" dirty="0" smtClean="0"/>
              <a:t>числе и на улице.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8408351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</TotalTime>
  <Words>223</Words>
  <Application>Microsoft Office PowerPoint</Application>
  <PresentationFormat>Произвольный</PresentationFormat>
  <Paragraphs>61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Легкий дым</vt:lpstr>
      <vt:lpstr>МДОУ «Тоншаловский детский сад «Солнышко»</vt:lpstr>
      <vt:lpstr>Лэпбук - средство развития познавательных способностей детей дошкольного возраста. Это собирательный образ плаката, книги и раздаточного материала, который направлен на развитие творческого потенциала, самостоятельности в рамках заданной темы, расширяя не только кругозор, но и формируя навыки и умения детей.</vt:lpstr>
      <vt:lpstr>Слайд 3</vt:lpstr>
      <vt:lpstr>Слайд 4</vt:lpstr>
      <vt:lpstr>Игра: «Дойди до финиша»</vt:lpstr>
      <vt:lpstr>Загадки о ПДД</vt:lpstr>
      <vt:lpstr>Слайд 7</vt:lpstr>
      <vt:lpstr>Слайд 8</vt:lpstr>
      <vt:lpstr>Слайд 9</vt:lpstr>
      <vt:lpstr>Слайд 10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Лэпбук - средство развития познавательных способностей детей дошкольного возраста. Это собирательный образ плаката, книги и раздаточного материала, который направлен на развитие творческого потенциала, самостоятельности в рамках заданной темы, расширяя не только кругозор, но и формируя навыки и умения детей.</dc:title>
  <dc:creator>Екатерина Сироткина</dc:creator>
  <cp:lastModifiedBy>Екатерина</cp:lastModifiedBy>
  <cp:revision>11</cp:revision>
  <dcterms:created xsi:type="dcterms:W3CDTF">2021-02-14T17:25:40Z</dcterms:created>
  <dcterms:modified xsi:type="dcterms:W3CDTF">2022-11-10T16:56:19Z</dcterms:modified>
</cp:coreProperties>
</file>