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2076" y="28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A333E-095E-4483-97AA-36E15D6C37BD}" type="datetimeFigureOut">
              <a:rPr lang="ru-RU" smtClean="0"/>
              <a:pPr/>
              <a:t>24.05.2022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774F3-ABBD-421F-A969-9BF66450FC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196752" y="-396552"/>
            <a:ext cx="5256584" cy="10009112"/>
          </a:xfrm>
        </p:spPr>
        <p:txBody>
          <a:bodyPr>
            <a:normAutofit/>
          </a:bodyPr>
          <a:lstStyle/>
          <a:p>
            <a:pPr algn="l"/>
            <a:r>
              <a:rPr lang="ru-RU" sz="1800" dirty="0">
                <a:solidFill>
                  <a:schemeClr val="tx1"/>
                </a:solidFill>
              </a:rPr>
              <a:t>                      </a:t>
            </a:r>
          </a:p>
          <a:p>
            <a:pPr algn="l"/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  <a:p>
            <a:pPr algn="l">
              <a:lnSpc>
                <a:spcPct val="150000"/>
              </a:lnSpc>
            </a:pP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эссе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Что такое детский сад?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Это множество ребят,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Это личики – милашки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В окна светлые глядят.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Почему? Откуда? Как?-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Во все стороны летят.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На вопросы отвечаем,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С удовольствием гуляем.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Песни слушаем, играем,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Строим ,лепим ,созидаем.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Сказки детские читаем.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Вместе мы не унываем.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Если мы всегда дружны,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И друг другу так нужны-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Значит воспитатель я</a:t>
            </a:r>
            <a:b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И профессия </a:t>
            </a: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моя.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5" descr="C:\Users\12345\Desktop\IMG_921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8" y="-8215402"/>
            <a:ext cx="2357454" cy="1393685"/>
          </a:xfrm>
          <a:prstGeom prst="rect">
            <a:avLst/>
          </a:prstGeom>
          <a:noFill/>
          <a:effectLst>
            <a:softEdge rad="127000"/>
          </a:effectLst>
        </p:spPr>
      </p:pic>
      <p:pic>
        <p:nvPicPr>
          <p:cNvPr id="2050" name="Picture 2" descr="C:\Users\12345\Desktop\09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93714">
            <a:off x="9268081" y="-5281177"/>
            <a:ext cx="1571612" cy="1045211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110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12345</dc:creator>
  <cp:lastModifiedBy>Aleks</cp:lastModifiedBy>
  <cp:revision>8</cp:revision>
  <dcterms:created xsi:type="dcterms:W3CDTF">2018-11-04T05:22:15Z</dcterms:created>
  <dcterms:modified xsi:type="dcterms:W3CDTF">2022-05-24T16:16:02Z</dcterms:modified>
</cp:coreProperties>
</file>