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67" r:id="rId13"/>
    <p:sldId id="274" r:id="rId14"/>
    <p:sldId id="268" r:id="rId15"/>
    <p:sldId id="272" r:id="rId16"/>
    <p:sldId id="273" r:id="rId17"/>
    <p:sldId id="265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познавательный проект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в лесочке живет…»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раннего возраста «Непоседы»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Григорошкуца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«Летом серый – зимой белый»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1\AppData\Local\Microsoft\Windows\Temporary Internet Files\Content.Word\20180418_1552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103236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AppData\Local\Microsoft\Windows\Temporary Internet Files\Content.Word\20180418_1554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176464" cy="4680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5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 лесочке живет…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1\AppData\Local\Microsoft\Windows\Temporary Internet Files\Content.Word\20180503_1321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104456" cy="453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AppData\Local\Microsoft\Windows\Temporary Internet Files\Content.Word\20180503_1321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519" y="2276871"/>
            <a:ext cx="4536504" cy="3960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8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работы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1\AppData\Local\Microsoft\Windows\Temporary Internet Files\Content.Word\20180417_0943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5862" r="6959" b="1343"/>
          <a:stretch/>
        </p:blipFill>
        <p:spPr bwMode="auto">
          <a:xfrm>
            <a:off x="4505701" y="2132856"/>
            <a:ext cx="4104455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1\AppData\Local\Microsoft\Windows\Temporary Internet Files\Content.Word\20180420_1024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403244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7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«Ягоды для Мишки»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1\AppData\Local\Microsoft\Windows\Temporary Internet Files\Content.Word\20180507_1030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/>
          <a:stretch/>
        </p:blipFill>
        <p:spPr bwMode="auto">
          <a:xfrm>
            <a:off x="827584" y="1772816"/>
            <a:ext cx="7632848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83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1\AppData\Local\Microsoft\Windows\Temporary Internet Files\Content.Word\20180504_09500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14064" r="7918"/>
          <a:stretch/>
        </p:blipFill>
        <p:spPr bwMode="auto">
          <a:xfrm rot="5400000">
            <a:off x="4572001" y="2492899"/>
            <a:ext cx="4104454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1\AppData\Local\Microsoft\Windows\Temporary Internet Files\Content.Word\20180504_0954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3578"/>
            <a:ext cx="4068014" cy="375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«Маленький зайка»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1\AppData\Local\Microsoft\Windows\Temporary Internet Files\Content.Word\20180504_09565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0" b="-122"/>
          <a:stretch/>
        </p:blipFill>
        <p:spPr bwMode="auto">
          <a:xfrm>
            <a:off x="827584" y="1124744"/>
            <a:ext cx="7560840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71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«Кто в лесочке живет…»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1\AppData\Local\Microsoft\Windows\Temporary Internet Files\Content.Word\20180507_0731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" r="17766" b="1"/>
          <a:stretch/>
        </p:blipFill>
        <p:spPr bwMode="auto">
          <a:xfrm>
            <a:off x="971600" y="1628800"/>
            <a:ext cx="7416824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Кукольный театр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избушка»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1\AppData\Local\Microsoft\Windows\Temporary Internet Files\Content.Word\20180507_1043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9" r="-2535" b="6115"/>
          <a:stretch/>
        </p:blipFill>
        <p:spPr bwMode="auto">
          <a:xfrm>
            <a:off x="899592" y="1412776"/>
            <a:ext cx="7776864" cy="4680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05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Развлечение «Кто в лесочке живёт…»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1\Desktop\20180521_0916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3" r="5930"/>
          <a:stretch/>
        </p:blipFill>
        <p:spPr bwMode="auto">
          <a:xfrm>
            <a:off x="683568" y="1988839"/>
            <a:ext cx="3272790" cy="2466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1\Desktop\20180521_0921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28930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20180521_09183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6" t="15385" b="4701"/>
          <a:stretch/>
        </p:blipFill>
        <p:spPr bwMode="auto">
          <a:xfrm>
            <a:off x="2807335" y="3933056"/>
            <a:ext cx="3529330" cy="2524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36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fontScale="92500" lnSpcReduction="20000"/>
          </a:bodyPr>
          <a:lstStyle/>
          <a:p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8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776864" cy="437004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Урал - очень красивый и богатый край. Мир животных необычайно разнообразен и привлекателен для детей. Однако, дети в недостаточной степени имеют представление об образе жизни, повадках, питании и жилищах диких животных Урала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65" y="22083"/>
            <a:ext cx="91587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93610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узнавать, называть и различать особенности внешнего вида и образа жизни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67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344816" cy="364996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6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Формировать </a:t>
            </a:r>
            <a:r>
              <a:rPr lang="ru-RU" sz="6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познавательный интерес к животному миру </a:t>
            </a:r>
            <a:r>
              <a:rPr lang="ru-RU" sz="6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Урала. </a:t>
            </a:r>
          </a:p>
          <a:p>
            <a:pPr algn="l"/>
            <a:r>
              <a:rPr lang="ru-RU" sz="6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6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активный словарь, лексико-грамматические категории, связную речь.</a:t>
            </a:r>
          </a:p>
          <a:p>
            <a:pPr algn="l"/>
            <a:r>
              <a:rPr lang="ru-RU" sz="6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любознательность, бережное и заботливое отношение к животным, окружающей природе, желание ее охранять.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7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9208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632848" cy="4298032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познавательного интереса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по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данной теме.</a:t>
            </a:r>
          </a:p>
          <a:p>
            <a:pPr algn="l"/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Расширение, активизация словарного запаса, развитие грамматического строя и связной речи.</a:t>
            </a:r>
          </a:p>
          <a:p>
            <a:pPr algn="l"/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Заинтересованность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активность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в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 с детьми.</a:t>
            </a:r>
          </a:p>
          <a:p>
            <a:pPr algn="l"/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этап. Подготовительный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416824" cy="393799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художественной литературы;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подбор аудио и видеозаписей песен и мультфильмов;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разработка конспектов НОД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теме;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разработка цикла бесед, развлечений с детьми по данной теме;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разработка и оформление дидактических игр по данной тематике.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Содержательный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488832" cy="4896544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«Зайка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«Апельсин»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«Мишка косолапый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…»,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 медведя во бору», «Серый волк»,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«Маленький зайка»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коммуникативное развитие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Сюжетно-ролевые игры: «Ветеринарная лечебница», «Зоопарк»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«Кто в лесочке живет…», «Кто лишний?»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«Колобок»,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избушка»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эстетическое развитие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Аппликация: «Лиса с лисятами», «Зайчата»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Лепка «Ягоды 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Мишки»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Кукольный театр «Рукавичка»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Рассматривание энциклопедий, наглядно-иллюстративного материала: «Животный мир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Урала». </a:t>
            </a:r>
          </a:p>
        </p:txBody>
      </p:sp>
    </p:spTree>
    <p:extLst>
      <p:ext uri="{BB962C8B-B14F-4D97-AF65-F5344CB8AC3E}">
        <p14:creationId xmlns:p14="http://schemas.microsoft.com/office/powerpoint/2010/main" val="12218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этап. Итоговый.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детских и совместных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 «Книжки – малышки о животных» Урала.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Развлечение «Кто в лесочке живет…»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560840" cy="40100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необходимых условий в ДОУ по формированию у дошкольников целостного представления о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 животных Урала.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 детей любознательности, творческих способностей, познавательной активности, коммуникативных навыков.</a:t>
            </a:r>
          </a:p>
          <a:p>
            <a:pPr algn="l"/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Активное участие родителей в реализации акции.</a:t>
            </a:r>
          </a:p>
          <a:p>
            <a:pPr algn="l"/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 детей и взрослых сформируется определенная система природоведческих знаний, позволяющая осознать единство всей природы и место человека в ней.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357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Педагогический познавательный проект  «Кто в лесочке живет…»</vt:lpstr>
      <vt:lpstr>Актуальность </vt:lpstr>
      <vt:lpstr>Цель проекта </vt:lpstr>
      <vt:lpstr>Задачи</vt:lpstr>
      <vt:lpstr>Предполагаемые результаты</vt:lpstr>
      <vt:lpstr>I этап. Подготовительный. </vt:lpstr>
      <vt:lpstr>II этап. Содержательный</vt:lpstr>
      <vt:lpstr>III этап. Итоговый.</vt:lpstr>
      <vt:lpstr>Ожидаемый результат</vt:lpstr>
      <vt:lpstr>«Летом серый – зимой белый»</vt:lpstr>
      <vt:lpstr>Кто в лесочке живет…</vt:lpstr>
      <vt:lpstr>Наши работы</vt:lpstr>
      <vt:lpstr>Лепка «Ягоды для Мишки»</vt:lpstr>
      <vt:lpstr>Мы играем</vt:lpstr>
      <vt:lpstr>«Маленький зайка»</vt:lpstr>
      <vt:lpstr>Д/и «Кто в лесочке живет…»</vt:lpstr>
      <vt:lpstr>Кукольный театр  «Заюшкина избушка»</vt:lpstr>
      <vt:lpstr>Развлечение «Кто в лесочке живёт…»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познавательный проект  «Кто в лесочке живет…»</dc:title>
  <dc:creator>1</dc:creator>
  <cp:lastModifiedBy>1</cp:lastModifiedBy>
  <cp:revision>19</cp:revision>
  <dcterms:created xsi:type="dcterms:W3CDTF">2018-05-06T12:07:22Z</dcterms:created>
  <dcterms:modified xsi:type="dcterms:W3CDTF">2018-05-21T09:23:19Z</dcterms:modified>
</cp:coreProperties>
</file>