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799763" cy="7199313"/>
  <p:notesSz cx="6858000" cy="9144000"/>
  <p:custDataLst>
    <p:tags r:id="rId4"/>
  </p:custDataLst>
  <p:defaultTextStyle>
    <a:defPPr>
      <a:defRPr lang="ru-RU"/>
    </a:defPPr>
    <a:lvl1pPr marL="0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1pPr>
    <a:lvl2pPr marL="514259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2pPr>
    <a:lvl3pPr marL="1028517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3pPr>
    <a:lvl4pPr marL="1542776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4pPr>
    <a:lvl5pPr marL="2057034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5pPr>
    <a:lvl6pPr marL="2571293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6pPr>
    <a:lvl7pPr marL="3085551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7pPr>
    <a:lvl8pPr marL="3599810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8pPr>
    <a:lvl9pPr marL="4114068" algn="l" defTabSz="1028517" rtl="0" eaLnBrk="1" latinLnBrk="0" hangingPunct="1">
      <a:defRPr sz="20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E59074"/>
    <a:srgbClr val="3399FF"/>
    <a:srgbClr val="043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67" d="100"/>
          <a:sy n="67" d="100"/>
        </p:scale>
        <p:origin x="1044" y="78"/>
      </p:cViewPr>
      <p:guideLst>
        <p:guide orient="horz" pos="2268"/>
        <p:guide pos="340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сб 25.02.23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517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514259" algn="l" defTabSz="1028517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1028517" algn="l" defTabSz="1028517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542776" algn="l" defTabSz="1028517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2057034" algn="l" defTabSz="1028517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2571293" algn="l" defTabSz="1028517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3085551" algn="l" defTabSz="1028517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3599810" algn="l" defTabSz="1028517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4114068" algn="l" defTabSz="1028517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616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7440" y="198028"/>
            <a:ext cx="9185071" cy="138364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F22250-3945-4385-A85E-859D9FFC5495}" type="datetime1">
              <a:rPr lang="ru-RU" smtClean="0"/>
              <a:t>сб 25.02.23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Безушко Дмитрий - он был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E70E59E-BA45-48A6-BF59-CF30252E615E}" type="datetime1">
              <a:rPr lang="ru-RU" smtClean="0"/>
              <a:t>сб 25.02.23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Безушко Дмитрий - он был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29828" y="288307"/>
            <a:ext cx="2429947" cy="6142747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9988" y="288307"/>
            <a:ext cx="7109844" cy="6142747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DA9C7DB-AEF5-4BE1-B209-DD8A43C0E971}" type="datetime1">
              <a:rPr lang="ru-RU" smtClean="0"/>
              <a:t>сб 25.02.23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Безушко Дмитрий - он был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F2525C-F4B3-41D1-95A6-C27B0B74B837}" type="datetime1">
              <a:rPr lang="ru-RU" smtClean="0"/>
              <a:t>сб 25.02.23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Безушко Дмитрий - он был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93333" y="281300"/>
            <a:ext cx="7634021" cy="1428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107" y="4626226"/>
            <a:ext cx="9179799" cy="1429864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3107" y="3051377"/>
            <a:ext cx="9179799" cy="15748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C8B8A79-FF94-48E0-AF09-CCBE50AC0C32}" type="datetime1">
              <a:rPr lang="ru-RU" smtClean="0"/>
              <a:t>сб 25.02.23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Безушко Дмитрий - он был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158" y="2098888"/>
            <a:ext cx="5017770" cy="4751214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69976" y="2098888"/>
            <a:ext cx="5017770" cy="4751214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256EC9-BBAE-4B5D-9784-41B885A8BE7F}" type="datetime1">
              <a:rPr lang="ru-RU" smtClean="0"/>
              <a:t>сб 25.02.23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Безушко Дмитрий - он был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988" y="1611513"/>
            <a:ext cx="4771771" cy="67160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988" y="2283115"/>
            <a:ext cx="4771771" cy="4147938"/>
          </a:xfrm>
        </p:spPr>
        <p:txBody>
          <a:bodyPr/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86130" y="1611513"/>
            <a:ext cx="4773645" cy="67160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86130" y="2283115"/>
            <a:ext cx="4773645" cy="4147938"/>
          </a:xfrm>
        </p:spPr>
        <p:txBody>
          <a:bodyPr/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9A478A0-973A-48D1-AB3C-3C332D949C8A}" type="datetime1">
              <a:rPr lang="ru-RU" smtClean="0"/>
              <a:t>сб 25.02.23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Безушко Дмитрий - он был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568001E-F67C-4192-AAF0-FE1B023352EF}" type="datetime1">
              <a:rPr lang="ru-RU" smtClean="0"/>
              <a:t>сб 25.02.23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Безушко Дмитрий - он был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B2DEBC-4523-4689-968A-A12CF7B8E73B}" type="datetime1">
              <a:rPr lang="ru-RU" smtClean="0"/>
              <a:t>сб 25.02.23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Безушко Дмитрий - он был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989" y="539184"/>
            <a:ext cx="3553048" cy="967339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9224" y="2012231"/>
            <a:ext cx="6037368" cy="4570007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989" y="1506523"/>
            <a:ext cx="3553048" cy="492453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8226B85-5296-4A36-96D0-15449ED42FE3}" type="datetime1">
              <a:rPr lang="ru-RU" smtClean="0"/>
              <a:t>сб 25.02.23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Безушко Дмитрий - он был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6829" y="5039519"/>
            <a:ext cx="6479858" cy="594944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16829" y="643272"/>
            <a:ext cx="6479858" cy="4319588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16829" y="5634463"/>
            <a:ext cx="6479858" cy="84491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A46E181-9E2D-4060-9265-4D767CBE1466}" type="datetime1">
              <a:rPr lang="ru-RU" smtClean="0"/>
              <a:t>сб 25.02.23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Безушко Дмитрий - он был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333" y="281300"/>
            <a:ext cx="7634021" cy="1428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111" y="2087822"/>
            <a:ext cx="9780400" cy="4535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9988" y="6672697"/>
            <a:ext cx="25199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71E300F-FA87-4490-A827-4631D9F3DDD1}" type="datetime1">
              <a:rPr lang="ru-RU" smtClean="0"/>
              <a:t>сб 25.02.23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89919" y="6672697"/>
            <a:ext cx="341992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Безушко Дмитрий - он был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39830" y="6672697"/>
            <a:ext cx="25199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4156" y="48137"/>
            <a:ext cx="894975" cy="7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file:///C:\&#1092;&#1091;&#1090;&#1073;&#1086;&#1083;%20&#1074;%20&#1096;&#1082;&#1086;&#1083;&#1077;\&#1084;&#1072;&#1090;&#1077;&#1088;&#1080;&#1072;&#1083;&#1099;\3.&#1087;&#1088;&#1072;&#1074;&#1080;&#1083;&#1072;%20&#1080;&#1075;&#1088;&#1099;%20&#1074;%20&#1092;&#1091;&#1090;&#1073;&#1086;&#1083;.pptx" TargetMode="External"/><Relationship Id="rId13" Type="http://schemas.openxmlformats.org/officeDocument/2006/relationships/image" Target="../media/image4.png"/><Relationship Id="rId18" Type="http://schemas.openxmlformats.org/officeDocument/2006/relationships/image" Target="../media/image5.jpeg"/><Relationship Id="rId3" Type="http://schemas.openxmlformats.org/officeDocument/2006/relationships/hyperlink" Target="file:///C:\&#1092;&#1091;&#1090;&#1073;&#1086;&#1083;%20&#1074;%20&#1096;&#1082;&#1086;&#1083;&#1077;\&#1084;&#1072;&#1090;&#1077;&#1088;&#1080;&#1072;&#1083;&#1099;\6.%20&#1058;&#1086;&#1087;%2010%20&#1051;&#1059;&#1063;&#1064;&#1048;&#1061;%20&#1060;&#1059;&#1058;&#1041;&#1054;&#1051;&#1048;&#1057;&#1058;&#1054;&#1042;%20&#1084;&#1080;&#1088;&#1072;.mp4" TargetMode="External"/><Relationship Id="rId7" Type="http://schemas.openxmlformats.org/officeDocument/2006/relationships/hyperlink" Target="file:///C:\&#1092;&#1091;&#1090;&#1073;&#1086;&#1083;%20&#1074;%20&#1096;&#1082;&#1086;&#1083;&#1077;\&#1084;&#1072;&#1090;&#1077;&#1088;&#1080;&#1072;&#1083;&#1099;\2.&#1048;&#1089;&#1090;&#1086;&#1088;&#1080;&#1103;%20&#1092;&#1091;&#1090;&#1073;&#1086;&#1083;&#1072;.pptx" TargetMode="External"/><Relationship Id="rId12" Type="http://schemas.openxmlformats.org/officeDocument/2006/relationships/hyperlink" Target="file:///C:\&#1092;&#1091;&#1090;&#1073;&#1086;&#1083;%20&#1074;%20&#1096;&#1082;&#1086;&#1083;&#1077;\&#1084;&#1072;&#1090;&#1077;&#1088;&#1080;&#1072;&#1083;&#1099;\&#1048;&#1085;&#1092;&#1086;&#1088;&#1084;&#1072;&#1094;&#1080;&#1103;%20&#1086;&#1073;%20&#1072;&#1074;&#1090;&#1086;&#1088;&#1072;&#1093;.pptx" TargetMode="External"/><Relationship Id="rId17" Type="http://schemas.openxmlformats.org/officeDocument/2006/relationships/hyperlink" Target="file:///C:\&#1092;&#1091;&#1090;&#1073;&#1086;&#1083;%20&#1074;%20&#1096;&#1082;&#1086;&#1083;&#1077;\&#1084;&#1072;&#1090;&#1077;&#1088;&#1080;&#1072;&#1083;&#1099;\&#1092;&#1086;&#1090;&#1086;%20-&#1086;&#1090;&#1095;&#1077;&#1090;.pptx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file:///C:\&#1092;&#1091;&#1090;&#1073;&#1086;&#1083;%20&#1074;%20&#1096;&#1082;&#1086;&#1083;&#1077;\&#1084;&#1072;&#1090;&#1077;&#1088;&#1080;&#1072;&#1083;&#1099;\&#1072;&#1085;&#1082;&#1077;&#1090;&#1080;&#1088;&#1086;&#1074;&#1072;&#1085;&#1080;&#1077;.pptx" TargetMode="External"/><Relationship Id="rId20" Type="http://schemas.openxmlformats.org/officeDocument/2006/relationships/hyperlink" Target="file:///C:\&#1092;&#1091;&#1090;&#1073;&#1086;&#1083;%20&#1074;%20&#1096;&#1082;&#1086;&#1083;&#1077;\&#1084;&#1072;&#1090;&#1077;&#1088;&#1080;&#1072;&#1083;&#1099;\&#1074;&#1080;&#1076;&#1077;&#1086;%20-&#1085;&#1077;&#1076;&#1077;&#1083;&#1103;%20&#1092;&#1091;&#1090;&#1073;&#1086;&#1083;&#1072;.mp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&#1092;&#1091;&#1090;&#1073;&#1086;&#1083;%20&#1074;%20&#1096;&#1082;&#1086;&#1083;&#1077;\&#1084;&#1072;&#1090;&#1077;&#1088;&#1080;&#1072;&#1083;&#1099;\&#1087;&#1088;&#1086;&#1075;&#1088;&#1072;&#1084;&#1084;&#1072;%20&#1085;&#1077;&#1076;&#1077;&#1083;&#1103;%20&#1092;&#1091;&#1090;&#1073;&#1086;&#1083;&#1072;.docx" TargetMode="External"/><Relationship Id="rId11" Type="http://schemas.openxmlformats.org/officeDocument/2006/relationships/hyperlink" Target="file:///C:\&#1092;&#1091;&#1090;&#1073;&#1086;&#1083;%20&#1074;%20&#1096;&#1082;&#1086;&#1083;&#1077;\&#1084;&#1072;&#1090;&#1077;&#1088;&#1080;&#1072;&#1083;&#1099;\&#1080;&#1089;&#1087;&#1086;&#1083;&#1100;&#1079;&#1091;&#1077;&#1084;&#1072;&#1103;%20&#1083;&#1080;&#1090;&#1077;&#1088;&#1072;&#1090;&#1091;&#1088;&#1072;.pptx" TargetMode="External"/><Relationship Id="rId5" Type="http://schemas.openxmlformats.org/officeDocument/2006/relationships/hyperlink" Target="file:///C:\&#1092;&#1091;&#1090;&#1073;&#1086;&#1083;%20&#1074;%20&#1096;&#1082;&#1086;&#1083;&#1077;\&#1084;&#1072;&#1090;&#1077;&#1088;&#1080;&#1072;&#1083;&#1099;\5.%20&#1079;&#1076;&#1086;&#1088;&#1086;&#1074;&#1099;&#1081;%20&#1086;&#1073;&#1088;&#1072;&#1079;%20&#1078;&#1080;&#1079;&#1085;&#1080;.pptx" TargetMode="External"/><Relationship Id="rId15" Type="http://schemas.openxmlformats.org/officeDocument/2006/relationships/hyperlink" Target="file:///C:\&#1092;&#1091;&#1090;&#1073;&#1086;&#1083;%20&#1074;%20&#1096;&#1082;&#1086;&#1083;&#1077;\&#1084;&#1072;&#1090;&#1077;&#1088;&#1080;&#1072;&#1083;&#1099;\&#1080;&#1089;&#1089;&#1083;&#1077;&#1076;&#1086;&#1074;&#1072;&#1090;&#1077;&#1083;&#1100;&#1089;&#1082;&#1080;&#1081;%20&#1087;&#1088;&#1086;&#1077;&#1082;&#1090;.pptx" TargetMode="External"/><Relationship Id="rId10" Type="http://schemas.openxmlformats.org/officeDocument/2006/relationships/hyperlink" Target="file:///C:\&#1092;&#1091;&#1090;&#1073;&#1086;&#1083;%20&#1074;%20&#1096;&#1082;&#1086;&#1083;&#1077;\&#1084;&#1072;&#1090;&#1077;&#1088;&#1080;&#1072;&#1083;&#1099;\7.%20&#1074;&#1086;&#1087;&#1088;&#1086;&#1089;-&#1086;&#1090;&#1074;&#1077;&#1090;.pptx" TargetMode="External"/><Relationship Id="rId19" Type="http://schemas.openxmlformats.org/officeDocument/2006/relationships/hyperlink" Target="file:///C:\&#1092;&#1091;&#1090;&#1073;&#1086;&#1083;%20&#1074;%20&#1096;&#1082;&#1086;&#1083;&#1077;\&#1084;&#1072;&#1090;&#1077;&#1088;&#1080;&#1072;&#1083;&#1099;\&#1089;&#1087;&#1080;&#1089;&#1086;&#1082;%20&#1080;&#1083;&#1102;&#1089;&#1090;&#1088;&#1072;&#1094;&#1080;&#1081;.pptx" TargetMode="External"/><Relationship Id="rId4" Type="http://schemas.openxmlformats.org/officeDocument/2006/relationships/hyperlink" Target="file:///C:\&#1092;&#1091;&#1090;&#1073;&#1086;&#1083;%20&#1074;%20&#1096;&#1082;&#1086;&#1083;&#1077;\&#1084;&#1072;&#1090;&#1077;&#1088;&#1080;&#1072;&#1083;&#1099;\1.&#1092;&#1091;&#1090;&#1073;&#1086;&#1083;-%20&#1101;&#1090;&#1086;%20&#1087;&#1086;&#1083;&#1100;&#1079;&#1072;%20&#1080;&#1083;&#1080;%20&#1074;&#1088;&#1077;&#1076;.pptx" TargetMode="External"/><Relationship Id="rId9" Type="http://schemas.openxmlformats.org/officeDocument/2006/relationships/hyperlink" Target="file:///C:\&#1092;&#1091;&#1090;&#1073;&#1086;&#1083;%20&#1074;%20&#1096;&#1082;&#1086;&#1083;&#1077;\&#1084;&#1072;&#1090;&#1077;&#1088;&#1080;&#1072;&#1083;&#1099;\&#1056;&#1077;&#1079;&#1091;&#1083;&#1100;&#1090;&#1072;&#1090;&#1099;%20&#1080;%20&#1074;&#1099;&#1074;&#1086;&#1076;&#1099;.pptx" TargetMode="External"/><Relationship Id="rId14" Type="http://schemas.openxmlformats.org/officeDocument/2006/relationships/hyperlink" Target="file:///C:\&#1092;&#1091;&#1090;&#1073;&#1086;&#1083;%20&#1074;%20&#1096;&#1082;&#1086;&#1083;&#1077;\&#1084;&#1072;&#1090;&#1077;&#1088;&#1080;&#1072;&#1083;&#1099;\4.%20&#1087;&#1088;&#1072;&#1074;&#1080;&#1083;&#1072;%20&#1073;&#1077;&#1079;&#1086;&#1087;&#1072;&#1089;&#1085;&#1086;&#1089;&#1090;&#1080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5">
            <a:hlinkClick r:id="rId3" action="ppaction://hlinkfile"/>
          </p:cNvPr>
          <p:cNvSpPr/>
          <p:nvPr/>
        </p:nvSpPr>
        <p:spPr>
          <a:xfrm rot="20476283">
            <a:off x="6702345" y="4375334"/>
            <a:ext cx="2209972" cy="557063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Топ -10 лучших футболистов мира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951" y="63215"/>
            <a:ext cx="4589604" cy="483531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28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ФУТБОЛ В МОЕЙ ЖИЗНИ</a:t>
            </a:r>
          </a:p>
        </p:txBody>
      </p:sp>
      <p:sp>
        <p:nvSpPr>
          <p:cNvPr id="3" name="Скругленный прямоугольник 2">
            <a:hlinkClick r:id="rId4" action="ppaction://hlinkpres?slideindex=1&amp;slidetitle="/>
          </p:cNvPr>
          <p:cNvSpPr/>
          <p:nvPr/>
        </p:nvSpPr>
        <p:spPr>
          <a:xfrm rot="17619899">
            <a:off x="4472349" y="3277927"/>
            <a:ext cx="1861485" cy="620938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Футбол- это польза или вред?</a:t>
            </a:r>
          </a:p>
        </p:txBody>
      </p:sp>
      <p:sp>
        <p:nvSpPr>
          <p:cNvPr id="10" name="Скругленный прямоугольник 9">
            <a:hlinkClick r:id="rId5" action="ppaction://hlinkpres?slideindex=1&amp;slidetitle="/>
          </p:cNvPr>
          <p:cNvSpPr/>
          <p:nvPr/>
        </p:nvSpPr>
        <p:spPr>
          <a:xfrm rot="2491263">
            <a:off x="5229378" y="4605635"/>
            <a:ext cx="1663327" cy="543013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Здоровый Образ  Жизни</a:t>
            </a:r>
          </a:p>
        </p:txBody>
      </p:sp>
      <p:sp>
        <p:nvSpPr>
          <p:cNvPr id="13" name="Скругленный прямоугольник 12">
            <a:hlinkClick r:id="rId6" action="ppaction://hlinkfile"/>
          </p:cNvPr>
          <p:cNvSpPr/>
          <p:nvPr/>
        </p:nvSpPr>
        <p:spPr>
          <a:xfrm>
            <a:off x="231866" y="1618067"/>
            <a:ext cx="4803754" cy="7200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dirty="0" smtClean="0">
                <a:ln w="11430">
                  <a:noFill/>
                </a:ln>
                <a:solidFill>
                  <a:srgbClr val="A5002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2400" b="1" i="1" dirty="0">
                <a:ln w="11430">
                  <a:noFill/>
                </a:ln>
                <a:solidFill>
                  <a:srgbClr val="A5002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«Недели  Футбола»</a:t>
            </a:r>
          </a:p>
        </p:txBody>
      </p:sp>
      <p:sp>
        <p:nvSpPr>
          <p:cNvPr id="15" name="Скругленный прямоугольник 14">
            <a:hlinkClick r:id="rId7" action="ppaction://hlinkpres?slideindex=1&amp;slidetitle="/>
          </p:cNvPr>
          <p:cNvSpPr/>
          <p:nvPr/>
        </p:nvSpPr>
        <p:spPr>
          <a:xfrm rot="20470506">
            <a:off x="5868489" y="2291197"/>
            <a:ext cx="1976581" cy="9374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800" dirty="0" smtClean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 футбола</a:t>
            </a:r>
            <a:endParaRPr lang="ru-RU" sz="1800" dirty="0">
              <a:ln w="11430">
                <a:noFill/>
              </a:ln>
              <a:solidFill>
                <a:schemeClr val="tx1"/>
              </a:solidFill>
              <a:effectLst>
                <a:glow rad="127000">
                  <a:srgbClr val="99FF66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>
            <a:hlinkClick r:id="rId8" action="ppaction://hlinkpres?slideindex=1&amp;slidetitle="/>
          </p:cNvPr>
          <p:cNvSpPr/>
          <p:nvPr/>
        </p:nvSpPr>
        <p:spPr>
          <a:xfrm rot="947601">
            <a:off x="7296411" y="2668944"/>
            <a:ext cx="1579818" cy="70395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игры в футбол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1789" y="3690442"/>
            <a:ext cx="3965964" cy="7200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dirty="0" smtClean="0">
                <a:ln w="11430">
                  <a:noFill/>
                </a:ln>
                <a:solidFill>
                  <a:srgbClr val="A5002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Футбол </a:t>
            </a:r>
            <a:r>
              <a:rPr lang="ru-RU" sz="2400" b="1" i="1" dirty="0">
                <a:ln w="11430">
                  <a:noFill/>
                </a:ln>
                <a:solidFill>
                  <a:srgbClr val="A5002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мой друг!</a:t>
            </a:r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4539991" y="3896399"/>
            <a:ext cx="359050" cy="4673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>
            <a:hlinkClick r:id="rId9" action="ppaction://hlinkpres?slideindex=1&amp;slidetitle="/>
          </p:cNvPr>
          <p:cNvSpPr/>
          <p:nvPr/>
        </p:nvSpPr>
        <p:spPr>
          <a:xfrm>
            <a:off x="231866" y="4594138"/>
            <a:ext cx="4015887" cy="7200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 smtClean="0">
                <a:ln w="11430">
                  <a:noFill/>
                </a:ln>
                <a:solidFill>
                  <a:srgbClr val="A5002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n w="11430">
                  <a:noFill/>
                </a:ln>
                <a:solidFill>
                  <a:srgbClr val="A5002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 выводы</a:t>
            </a:r>
          </a:p>
        </p:txBody>
      </p:sp>
      <p:sp>
        <p:nvSpPr>
          <p:cNvPr id="27" name="Скругленный прямоугольник 26">
            <a:hlinkClick r:id="rId10" action="ppaction://hlinkpres?slideindex=1&amp;slidetitle="/>
          </p:cNvPr>
          <p:cNvSpPr/>
          <p:nvPr/>
        </p:nvSpPr>
        <p:spPr>
          <a:xfrm rot="19314127">
            <a:off x="8037389" y="5384097"/>
            <a:ext cx="1553059" cy="216000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800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- ответ</a:t>
            </a:r>
          </a:p>
        </p:txBody>
      </p:sp>
      <p:sp>
        <p:nvSpPr>
          <p:cNvPr id="28" name="Скругленный прямоугольник 27">
            <a:hlinkClick r:id="rId11" action="ppaction://hlinkpres?slideindex=1&amp;slidetitle="/>
          </p:cNvPr>
          <p:cNvSpPr/>
          <p:nvPr/>
        </p:nvSpPr>
        <p:spPr>
          <a:xfrm>
            <a:off x="7632129" y="6767325"/>
            <a:ext cx="3048227" cy="36316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morning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i="1" dirty="0">
                <a:ln w="11430">
                  <a:noFill/>
                </a:ln>
                <a:solidFill>
                  <a:srgbClr val="0000CC"/>
                </a:solidFill>
                <a:effectLst>
                  <a:glow rad="127000">
                    <a:srgbClr val="FFB9FF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Используемая литература</a:t>
            </a:r>
          </a:p>
        </p:txBody>
      </p:sp>
      <p:sp>
        <p:nvSpPr>
          <p:cNvPr id="29" name="Скругленный прямоугольник 28">
            <a:hlinkClick r:id="rId12" action="ppaction://hlinkpres?slideindex=1&amp;slidetitle="/>
          </p:cNvPr>
          <p:cNvSpPr/>
          <p:nvPr/>
        </p:nvSpPr>
        <p:spPr>
          <a:xfrm>
            <a:off x="6335985" y="73139"/>
            <a:ext cx="4267260" cy="745980"/>
          </a:xfrm>
          <a:prstGeom prst="roundRect">
            <a:avLst>
              <a:gd name="adj" fmla="val 50000"/>
            </a:avLst>
          </a:prstGeom>
          <a:solidFill>
            <a:srgbClr val="E5907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harsh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300" b="1" dirty="0" err="1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FBFE8A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Стефанишена</a:t>
            </a:r>
            <a:r>
              <a:rPr lang="ru-RU" sz="1300" b="1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FBFE8A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Л.В.- </a:t>
            </a:r>
            <a:r>
              <a:rPr lang="ru-RU" sz="1300" b="1" dirty="0" err="1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FBFE8A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учительфизкультуры</a:t>
            </a:r>
            <a:r>
              <a:rPr lang="ru-RU" sz="1300" b="1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FBFE8A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ru-RU" sz="1300" b="1" dirty="0" err="1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FBFE8A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Безушко</a:t>
            </a:r>
            <a:r>
              <a:rPr lang="ru-RU" sz="1300" b="1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FBFE8A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Дмитрий- 8 класс; </a:t>
            </a:r>
            <a:r>
              <a:rPr lang="ru-RU" sz="1300" b="1" dirty="0" err="1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FBFE8A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Клус</a:t>
            </a:r>
            <a:r>
              <a:rPr lang="ru-RU" sz="1300" b="1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FBFE8A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Андриан -9 класс</a:t>
            </a:r>
          </a:p>
          <a:p>
            <a:pPr algn="ctr"/>
            <a:r>
              <a:rPr lang="ru-RU" sz="1300" b="1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FBFE8A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МОУ «Общеобразовательная школа-д/с </a:t>
            </a:r>
            <a:r>
              <a:rPr lang="ru-RU" sz="1300" b="1" dirty="0" err="1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FBFE8A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с.Хрустовая</a:t>
            </a:r>
            <a:r>
              <a:rPr lang="ru-RU" sz="1300" b="1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FBFE8A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33" name="Рисунок 32">
            <a:hlinkClick r:id="rId12" action="ppaction://hlinkpres?slideindex=1&amp;slidetitle=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04" y="834019"/>
            <a:ext cx="955074" cy="955074"/>
          </a:xfrm>
          <a:prstGeom prst="rect">
            <a:avLst/>
          </a:prstGeom>
        </p:spPr>
      </p:pic>
      <p:sp>
        <p:nvSpPr>
          <p:cNvPr id="23" name="Скругленный прямоугольник 22">
            <a:hlinkClick r:id="rId14" action="ppaction://hlinkpres?slideindex=1&amp;slidetitle="/>
          </p:cNvPr>
          <p:cNvSpPr/>
          <p:nvPr/>
        </p:nvSpPr>
        <p:spPr>
          <a:xfrm rot="3033792">
            <a:off x="8836050" y="2942179"/>
            <a:ext cx="1657510" cy="507949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безопасности</a:t>
            </a:r>
          </a:p>
        </p:txBody>
      </p:sp>
      <p:sp>
        <p:nvSpPr>
          <p:cNvPr id="44" name="Скругленный прямоугольник 43">
            <a:hlinkClick r:id="rId15" action="ppaction://hlinkpres?slideindex=1&amp;slidetitle="/>
          </p:cNvPr>
          <p:cNvSpPr/>
          <p:nvPr/>
        </p:nvSpPr>
        <p:spPr>
          <a:xfrm>
            <a:off x="233669" y="699753"/>
            <a:ext cx="4803754" cy="7200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 smtClean="0">
                <a:ln w="11430">
                  <a:noFill/>
                </a:ln>
                <a:solidFill>
                  <a:srgbClr val="A5002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n w="11430">
                  <a:noFill/>
                </a:ln>
                <a:solidFill>
                  <a:srgbClr val="A5002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проект на тему «Футбол в моей жизни»</a:t>
            </a:r>
            <a:endParaRPr lang="ru-RU" sz="2400" b="1" i="1" dirty="0">
              <a:ln w="11430">
                <a:noFill/>
              </a:ln>
              <a:solidFill>
                <a:srgbClr val="A50021"/>
              </a:solidFill>
              <a:effectLst>
                <a:glow rad="127000">
                  <a:srgbClr val="99FF66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трелка вниз 44"/>
          <p:cNvSpPr/>
          <p:nvPr/>
        </p:nvSpPr>
        <p:spPr>
          <a:xfrm>
            <a:off x="3037116" y="5329952"/>
            <a:ext cx="359050" cy="4673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1017270" y="5357271"/>
            <a:ext cx="359050" cy="4673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>
            <a:hlinkClick r:id="rId16" action="ppaction://hlinkpres?slideindex=1&amp;slidetitle="/>
          </p:cNvPr>
          <p:cNvSpPr/>
          <p:nvPr/>
        </p:nvSpPr>
        <p:spPr>
          <a:xfrm>
            <a:off x="224639" y="2501940"/>
            <a:ext cx="4803754" cy="879714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dirty="0" smtClean="0">
                <a:ln w="11430">
                  <a:noFill/>
                </a:ln>
                <a:solidFill>
                  <a:srgbClr val="A5002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n w="11430">
                  <a:noFill/>
                </a:ln>
                <a:solidFill>
                  <a:srgbClr val="A5002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</a:t>
            </a:r>
          </a:p>
          <a:p>
            <a:pPr algn="ctr"/>
            <a:r>
              <a:rPr lang="ru-RU" sz="2400" b="1" i="1" dirty="0" smtClean="0">
                <a:ln w="11430">
                  <a:noFill/>
                </a:ln>
                <a:solidFill>
                  <a:srgbClr val="A5002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«Как я отношусь к футболу и спорту?»</a:t>
            </a:r>
            <a:endParaRPr lang="ru-RU" sz="2400" b="1" i="1" dirty="0">
              <a:ln w="11430">
                <a:noFill/>
              </a:ln>
              <a:solidFill>
                <a:srgbClr val="A50021"/>
              </a:solidFill>
              <a:effectLst>
                <a:glow rad="127000">
                  <a:srgbClr val="99FF66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avatars.mds.yandex.net/i?id=f65c1f37c672d9ddeb1851eb7ea9905c93f88211-7672861-images-thumbs&amp;n=13">
            <a:hlinkClick r:id="rId17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34" y="5844250"/>
            <a:ext cx="1489615" cy="99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Прямоугольник 53">
            <a:hlinkClick r:id="rId17" action="ppaction://hlinkpres?slideindex=1&amp;slidetitle="/>
          </p:cNvPr>
          <p:cNvSpPr/>
          <p:nvPr/>
        </p:nvSpPr>
        <p:spPr>
          <a:xfrm>
            <a:off x="2561011" y="5787499"/>
            <a:ext cx="1448378" cy="323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Фото </a:t>
            </a:r>
            <a:r>
              <a:rPr lang="ru-RU" sz="1800" dirty="0" smtClean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отчет </a:t>
            </a:r>
            <a:endParaRPr lang="ru-RU" sz="1800" dirty="0">
              <a:ln w="11430">
                <a:noFill/>
              </a:ln>
              <a:solidFill>
                <a:schemeClr val="tx1"/>
              </a:solidFill>
              <a:effectLst>
                <a:glow rad="127000">
                  <a:srgbClr val="99FF66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>
            <a:hlinkClick r:id="rId19" action="ppaction://hlinkpres?slideindex=1&amp;slidetitle="/>
          </p:cNvPr>
          <p:cNvSpPr/>
          <p:nvPr/>
        </p:nvSpPr>
        <p:spPr>
          <a:xfrm>
            <a:off x="7661932" y="6344367"/>
            <a:ext cx="3048227" cy="36316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morning" dir="t"/>
          </a:scene3d>
          <a:sp3d prstMaterial="metal">
            <a:bevelT w="190500" h="3810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i="1" dirty="0" smtClean="0">
                <a:ln w="11430">
                  <a:noFill/>
                </a:ln>
                <a:solidFill>
                  <a:srgbClr val="0000CC"/>
                </a:solidFill>
                <a:effectLst>
                  <a:glow rad="127000">
                    <a:srgbClr val="FFB9FF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иллюстраций</a:t>
            </a:r>
            <a:endParaRPr lang="ru-RU" sz="1800" i="1" dirty="0">
              <a:ln w="11430">
                <a:noFill/>
              </a:ln>
              <a:solidFill>
                <a:srgbClr val="0000CC"/>
              </a:solidFill>
              <a:effectLst>
                <a:glow rad="127000">
                  <a:srgbClr val="FFB9FF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5" name="Picture 2" descr="https://avatars.mds.yandex.net/i?id=f65c1f37c672d9ddeb1851eb7ea9905c93f88211-7672861-images-thumbs&amp;n=13">
            <a:hlinkClick r:id="rId20" action="ppaction://hlinkfile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88" y="5847828"/>
            <a:ext cx="1489615" cy="99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hlinkClick r:id="rId20" action="ppaction://hlinkfile"/>
          </p:cNvPr>
          <p:cNvSpPr/>
          <p:nvPr/>
        </p:nvSpPr>
        <p:spPr>
          <a:xfrm>
            <a:off x="689087" y="5801429"/>
            <a:ext cx="1015416" cy="323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ln w="11430">
                  <a:noFill/>
                </a:ln>
                <a:solidFill>
                  <a:schemeClr val="tx1"/>
                </a:solidFill>
                <a:effectLst>
                  <a:glow rad="127000">
                    <a:srgbClr val="99FF66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Видео</a:t>
            </a:r>
            <a:r>
              <a:rPr lang="ru-RU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33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0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95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" grpId="0" animBg="1"/>
      <p:bldP spid="3" grpId="0"/>
      <p:bldP spid="10" grpId="0"/>
      <p:bldP spid="13" grpId="0" animBg="1"/>
      <p:bldP spid="13" grpId="1" animBg="1"/>
      <p:bldP spid="15" grpId="0"/>
      <p:bldP spid="16" grpId="0"/>
      <p:bldP spid="18" grpId="0" animBg="1"/>
      <p:bldP spid="18" grpId="1" animBg="1"/>
      <p:bldP spid="19" grpId="0" animBg="1"/>
      <p:bldP spid="26" grpId="1" animBg="1"/>
      <p:bldP spid="26" grpId="2" animBg="1"/>
      <p:bldP spid="27" grpId="0"/>
      <p:bldP spid="28" grpId="0" animBg="1"/>
      <p:bldP spid="29" grpId="0" animBg="1"/>
      <p:bldP spid="23" grpId="0"/>
      <p:bldP spid="44" grpId="0" animBg="1"/>
      <p:bldP spid="44" grpId="1" animBg="1"/>
      <p:bldP spid="45" grpId="1" animBg="1"/>
      <p:bldP spid="48" grpId="1" animBg="1"/>
      <p:bldP spid="49" grpId="0" animBg="1"/>
      <p:bldP spid="49" grpId="1" animBg="1"/>
      <p:bldP spid="54" grpId="0"/>
      <p:bldP spid="50" grpId="0" animBg="1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a87dc1bb58d4974ec7268cdf915e4aa6fdd6a0"/>
</p:tagLst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97</Words>
  <Application>Microsoft Office PowerPoint</Application>
  <PresentationFormat>Произвольный</PresentationFormat>
  <Paragraphs>22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ФУТБОЛ В МОЕЙ ЖИЗНИ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Футбол</dc:title>
  <dc:creator>obstinate</dc:creator>
  <dc:description>Шаблон презентации с сайта https://presentation-creation.ru/</dc:description>
  <cp:lastModifiedBy>ЛИЛЯ</cp:lastModifiedBy>
  <cp:revision>433</cp:revision>
  <dcterms:created xsi:type="dcterms:W3CDTF">2018-02-25T09:09:03Z</dcterms:created>
  <dcterms:modified xsi:type="dcterms:W3CDTF">2023-02-25T19:35:54Z</dcterms:modified>
</cp:coreProperties>
</file>