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93FE-8E05-4961-B95A-E45A8901C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D7DE-102F-4584-8287-EF9F79619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2DF64-C3DE-443F-BCEF-56049171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AC332-A384-4ABD-9303-686DDB2B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D0AA5-2A87-4744-AF33-EC7AA52D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6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E34EF-0C0E-451B-8E32-7054CECB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054A7-1CC5-419B-A44F-F02F94776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8BCF3-2D68-4190-8BD8-FD4CE7BB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17AFC-A57D-4415-9CC7-9FF81985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370A08-B3B1-44CE-AA94-7141D19B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3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5F3625-8D07-47B9-9AEF-FB3D071B2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1B8A01-DA95-49BF-9282-D86697D6F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27B41-C227-420B-AEC6-512BF290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8C018-6908-4662-B825-F091DEAB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E4AA-44C6-440B-9E0A-8C113E4D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6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35CDF-1F8C-4F2F-898B-1569CFED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C2038-05C9-4A12-B08C-32D939C9B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D4774-1D33-4D59-BE59-B94A4B2C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C30940-6E8D-4EE5-AF92-9CBD1F6A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E4752-E964-4043-87C6-7992DCA6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5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0382F-09F7-490A-B876-93BDE212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C598D-411E-47E8-9BDA-7DB1BEB7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96C24-C3EB-4995-A855-20388C9F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CE088-DFE9-4421-8DD0-25D500FD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C45C4-51D2-4C83-BFD2-CB3669AC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6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4B4CF-C8B9-465B-AC70-1DC26AC0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E51CA-08FB-4960-B872-F6C31DEBF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A64CCB-EA62-414B-97AA-556576791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EB3DF-0BC4-452C-A83B-52F8A2A5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F6BF3E-9F05-4EE9-8300-DDD883BA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D47FA1-BCFB-475B-BFE2-24918548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4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24795-EC17-4859-8539-0F1EB73B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9712A1-BC5A-4B59-A629-B0A261C1D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F972BC-BA37-4F86-87A9-C6FE0C484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077811-93C1-4EC4-8271-08690243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890687-49DE-4EAC-9831-D56F56052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2F9320-A037-44C6-898E-1EE434D0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97D5C8-D674-4AC1-A84F-692010AE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5B57B1-D9D6-4106-97CF-0A19AD82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F63A0-5BD5-4269-9264-3494BA37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C43578-2644-4BF1-A00D-0D7613B3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CD028F-15E7-4D70-8682-2FAA2A31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B288B6-F0D5-4FF7-AE04-EBB4ECDF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1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58AD28-660D-4220-AA37-A1B67050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40C9BD-2C4B-487E-9559-22400B7C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B9A0A6-9D3C-4CD3-A924-77328A29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1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B0440-5849-454F-92FA-B274BDA0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E8B49-3253-438A-95B8-2AED7D0B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3FA96C-2C24-462C-BA25-D7538AFC9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DFC91F-539A-4622-ABA0-7E31E789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B2ACA-1C49-478D-BD07-0963204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615496-E237-4FEA-907C-32D594D2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5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E4516-3F00-45F1-93B7-AD9906C8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17CB74-17B3-45C6-AEB2-60B64F282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E1C803-36C0-471D-8862-D46391DE8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1024F-551A-4913-80A4-477CB4F8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78DE6-A164-4449-B458-E588C8B5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3F9410-4933-4871-BBE1-4BB2269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4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DF2B0-44CE-4612-8226-EB09B97E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5C0EAE-8433-4EB0-8492-DFABAD273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D3E0C-8275-42BE-B6E4-209A0C257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CBC0-6B8E-4767-864A-E3201DDFE6B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0F6E4-C1E8-4CF8-8A7E-363E85D82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A40254-9882-4D73-A57B-7D35CCC09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2341-C506-45C3-BD49-4C70B4DF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4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2.jp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E5E1BF-3937-4E73-9B7D-AE3E3ABC2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1280159"/>
            <a:ext cx="10072467" cy="4979963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454CC2-9FB4-4816-BBF1-CD8FA261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1942" cy="915034"/>
          </a:xfrm>
        </p:spPr>
        <p:txBody>
          <a:bodyPr>
            <a:norm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матрешки</a:t>
            </a:r>
          </a:p>
        </p:txBody>
      </p:sp>
    </p:spTree>
    <p:extLst>
      <p:ext uri="{BB962C8B-B14F-4D97-AF65-F5344CB8AC3E}">
        <p14:creationId xmlns:p14="http://schemas.microsoft.com/office/powerpoint/2010/main" val="168504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BA51-2B35-499E-933B-BA5EEB78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57"/>
            <a:ext cx="10515600" cy="1995714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ПОЧЕМУ ТАК НАЗЫВАЕТСЯ? </a:t>
            </a:r>
            <a:br>
              <a:rPr lang="ru-RU" sz="1600" dirty="0"/>
            </a:br>
            <a:r>
              <a:rPr lang="ru-RU" sz="1800" dirty="0"/>
              <a:t>Название для куколки выбрали неспроста. Во времена, когда игрушку только-только придумали, в русской провинции многим девочкам давали имя Матрена.</a:t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b="1" dirty="0"/>
              <a:t>Матрешка</a:t>
            </a:r>
            <a:r>
              <a:rPr lang="ru-RU" sz="1800" dirty="0"/>
              <a:t> – это уменьшительно-ласкательная форма имени Матрена. Это имя очень любили на Руси. Матрена происходит от латинского слова «</a:t>
            </a:r>
            <a:r>
              <a:rPr lang="ru-RU" sz="1800" dirty="0" err="1"/>
              <a:t>mater</a:t>
            </a:r>
            <a:r>
              <a:rPr lang="ru-RU" sz="1800" dirty="0"/>
              <a:t>», и означает «мать». С ним ассоциируются настоящие крестьянские женщины, пышущие здоровьем, с многочисленными детьми.</a:t>
            </a:r>
            <a:r>
              <a:rPr lang="ru-RU" sz="1800" b="1" dirty="0"/>
              <a:t> Это и многое другое дети в игровой форме узнают из нашего </a:t>
            </a:r>
            <a:r>
              <a:rPr lang="ru-RU" sz="1800" b="1" dirty="0" err="1"/>
              <a:t>лыпбука</a:t>
            </a:r>
            <a:r>
              <a:rPr lang="ru-RU" sz="1800" b="1" dirty="0"/>
              <a:t>.</a:t>
            </a:r>
            <a:br>
              <a:rPr lang="ru-RU" sz="1600" dirty="0"/>
            </a:br>
            <a:br>
              <a:rPr lang="ru-RU" sz="1000" dirty="0"/>
            </a:br>
            <a:endParaRPr lang="ru-RU" sz="1000" dirty="0"/>
          </a:p>
        </p:txBody>
      </p:sp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B72B8BC2-BC29-462C-8DDA-2012B8DB2A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6" y="1988457"/>
            <a:ext cx="4590144" cy="4760686"/>
          </a:xfrm>
        </p:spPr>
      </p:pic>
      <p:pic>
        <p:nvPicPr>
          <p:cNvPr id="29" name="Объект 28">
            <a:extLst>
              <a:ext uri="{FF2B5EF4-FFF2-40B4-BE49-F238E27FC236}">
                <a16:creationId xmlns:a16="http://schemas.microsoft.com/office/drawing/2014/main" id="{98475375-7B02-42FA-94F2-BA6685BF2F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57" y="1988457"/>
            <a:ext cx="4590143" cy="4760686"/>
          </a:xfrm>
        </p:spPr>
      </p:pic>
    </p:spTree>
    <p:extLst>
      <p:ext uri="{BB962C8B-B14F-4D97-AF65-F5344CB8AC3E}">
        <p14:creationId xmlns:p14="http://schemas.microsoft.com/office/powerpoint/2010/main" val="57278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D679D-CE68-4972-BE68-37832CFB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829" y="176440"/>
            <a:ext cx="8280288" cy="484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/>
              <a:t>В лэпбуке </a:t>
            </a:r>
            <a:r>
              <a:rPr lang="ru-RU" b="1" dirty="0"/>
              <a:t>собраны стихи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757056-F992-4147-9D57-2F00A7BCD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16" y="637605"/>
            <a:ext cx="5327969" cy="5921357"/>
          </a:xfrm>
        </p:spPr>
      </p:pic>
    </p:spTree>
    <p:extLst>
      <p:ext uri="{BB962C8B-B14F-4D97-AF65-F5344CB8AC3E}">
        <p14:creationId xmlns:p14="http://schemas.microsoft.com/office/powerpoint/2010/main" val="55326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F3DEE-1A39-4D1E-8E74-3C009DE3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975" y="1"/>
            <a:ext cx="8088924" cy="8159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загадки о матрешках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B11CE3-8143-4F05-864A-D207804FC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98" y="815926"/>
            <a:ext cx="4424628" cy="5861917"/>
          </a:xfrm>
        </p:spPr>
      </p:pic>
    </p:spTree>
    <p:extLst>
      <p:ext uri="{BB962C8B-B14F-4D97-AF65-F5344CB8AC3E}">
        <p14:creationId xmlns:p14="http://schemas.microsoft.com/office/powerpoint/2010/main" val="57122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AB2AE-C48C-4184-ACA1-FD712E81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111" y="140677"/>
            <a:ext cx="8005688" cy="4783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Раскраски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8A4360-F0BE-4BE4-95ED-4B6817252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8978"/>
            <a:ext cx="5190977" cy="5831694"/>
          </a:xfrm>
        </p:spPr>
      </p:pic>
    </p:spTree>
    <p:extLst>
      <p:ext uri="{BB962C8B-B14F-4D97-AF65-F5344CB8AC3E}">
        <p14:creationId xmlns:p14="http://schemas.microsoft.com/office/powerpoint/2010/main" val="361790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008BA-24A8-4FE1-B904-7F20E940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00" y="0"/>
            <a:ext cx="839551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Развивающие</a:t>
            </a:r>
            <a:r>
              <a:rPr lang="ru-RU" b="1" dirty="0"/>
              <a:t> игры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FF053B-5EEB-4089-BFDA-D7CB8B976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13" y="647114"/>
            <a:ext cx="5805715" cy="6073001"/>
          </a:xfrm>
        </p:spPr>
      </p:pic>
    </p:spTree>
    <p:extLst>
      <p:ext uri="{BB962C8B-B14F-4D97-AF65-F5344CB8AC3E}">
        <p14:creationId xmlns:p14="http://schemas.microsoft.com/office/powerpoint/2010/main" val="173743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76B24-3C32-4ACC-A2EE-5828FFCE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429"/>
            <a:ext cx="10515600" cy="81737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Дети с удовольствием играют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E0170E6-34CC-4FD4-BEF6-227A6BC0B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7" y="998806"/>
            <a:ext cx="4531137" cy="549406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D653835-1A66-4F87-B5F6-546070942E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6" y="998806"/>
            <a:ext cx="4531138" cy="5677765"/>
          </a:xfrm>
        </p:spPr>
      </p:pic>
    </p:spTree>
    <p:extLst>
      <p:ext uri="{BB962C8B-B14F-4D97-AF65-F5344CB8AC3E}">
        <p14:creationId xmlns:p14="http://schemas.microsoft.com/office/powerpoint/2010/main" val="182946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033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Лэпбук матрешки</vt:lpstr>
      <vt:lpstr>ПОЧЕМУ ТАК НАЗЫВАЕТСЯ?  Название для куколки выбрали неспроста. Во времена, когда игрушку только-только придумали, в русской провинции многим девочкам давали имя Матрена.  Матрешка – это уменьшительно-ласкательная форма имени Матрена. Это имя очень любили на Руси. Матрена происходит от латинского слова «mater», и означает «мать». С ним ассоциируются настоящие крестьянские женщины, пышущие здоровьем, с многочисленными детьми. Это и многое другое дети в игровой форме узнают из нашего лыпбука.  </vt:lpstr>
      <vt:lpstr>В лэпбуке собраны стихи</vt:lpstr>
      <vt:lpstr>А так же загадки о матрешках</vt:lpstr>
      <vt:lpstr>Раскраски</vt:lpstr>
      <vt:lpstr>Развивающие игры</vt:lpstr>
      <vt:lpstr>Дети с удовольствием играют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Оксана Харина</cp:lastModifiedBy>
  <cp:revision>11</cp:revision>
  <dcterms:created xsi:type="dcterms:W3CDTF">2022-06-13T06:26:11Z</dcterms:created>
  <dcterms:modified xsi:type="dcterms:W3CDTF">2022-06-13T08:16:27Z</dcterms:modified>
</cp:coreProperties>
</file>