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7" r:id="rId3"/>
    <p:sldId id="258" r:id="rId4"/>
    <p:sldId id="260" r:id="rId5"/>
    <p:sldId id="261" r:id="rId6"/>
    <p:sldId id="263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1176" autoAdjust="0"/>
  </p:normalViewPr>
  <p:slideViewPr>
    <p:cSldViewPr>
      <p:cViewPr varScale="1">
        <p:scale>
          <a:sx n="52" d="100"/>
          <a:sy n="52" d="100"/>
        </p:scale>
        <p:origin x="-143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21.05.2023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Janna\Downloads\1667457313_3-5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858412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142976" y="857232"/>
            <a:ext cx="8254567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Дидактическая игра « Вкусное варенье»</a:t>
            </a:r>
          </a:p>
          <a:p>
            <a:endParaRPr lang="ru-RU" sz="3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500563" y="3929066"/>
            <a:ext cx="53578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Мухачева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Жанна Владимировна 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Воспитатель  МАДОУ «ДС № 1«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Северок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        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Красноярский край .г.Норильск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IMG_20230518_08105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472" y="1571612"/>
            <a:ext cx="3857652" cy="3357586"/>
          </a:xfrm>
          <a:prstGeom prst="rect">
            <a:avLst/>
          </a:prstGeom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Janna\Downloads\1667457313_3-5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357221" y="0"/>
            <a:ext cx="9501222" cy="6858000"/>
          </a:xfrm>
          <a:prstGeom prst="rect">
            <a:avLst/>
          </a:prstGeom>
          <a:noFill/>
        </p:spPr>
      </p:pic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214282" y="0"/>
            <a:ext cx="8643998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</a:t>
            </a:r>
          </a:p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dirty="0" smtClean="0">
              <a:solidFill>
                <a:srgbClr val="111111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Возрастная группа : средняя группа;</a:t>
            </a: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Интеграция образовательных областей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 «Речевое развитие», «Познавательное развитие», «Социально-коммуникативное развитие», «Художественно-эстетическое».</a:t>
            </a: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Форма организации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индивидуальная/подгрупповая.</a:t>
            </a: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Вид деятельности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познавательный.</a:t>
            </a: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сформировать у детей представление о фруктах и ягодах.</a:t>
            </a: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Задачи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учить согласовывать в речи существительные с прилагательными, обозначающими форму, цвет фруктов и ягод;</a:t>
            </a: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обогащать словарный запас, развивать устную речь, мелкую моторику рук, память, мышление, внимание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ransition spd="slow">
    <p:cut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Janna\Downloads\1667457313_3-5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14412" y="-250081"/>
            <a:ext cx="9858412" cy="7393809"/>
          </a:xfrm>
          <a:prstGeom prst="rect">
            <a:avLst/>
          </a:prstGeom>
          <a:noFill/>
        </p:spPr>
      </p:pic>
      <p:pic>
        <p:nvPicPr>
          <p:cNvPr id="5" name="Рисунок 4" descr="IMG_20230518_08094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6" y="642918"/>
            <a:ext cx="4000496" cy="3857652"/>
          </a:xfrm>
          <a:prstGeom prst="rect">
            <a:avLst/>
          </a:prstGeom>
        </p:spPr>
      </p:pic>
      <p:pic>
        <p:nvPicPr>
          <p:cNvPr id="6" name="Рисунок 5" descr="IMG_20230518_08105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6314" y="642918"/>
            <a:ext cx="4071966" cy="385765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-214346" y="0"/>
            <a:ext cx="92195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Фигурки фруктов выполнены из фетра ,который на липучках крепится к банкам  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cut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C:\Users\Janna\Downloads\1653368239_59-celes-club-p-fon-dlya-prezentatsii-yagodi-krasivie-6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143000" y="-142875"/>
            <a:ext cx="11430000" cy="714375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42812" y="500042"/>
            <a:ext cx="9001188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Оборудование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макеты банок  «Компот», фигурки  фруктов.</a:t>
            </a:r>
          </a:p>
          <a:p>
            <a:r>
              <a:rPr lang="ru-RU" sz="240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Руководство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sz="240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Вариант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 «Назови и расскажи».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Воспитатель выкладывает перед ребёнком макеты банок «Компот», и размещает на них фрукты . Ребёнок должен назвать расположенные на  банке с названием «Компот» — фрукты и ягоды.  Воспитатель выкладывает на банку цифру ,а ребенок должен выложить заданное количество  фруктов .Затем должен ответить на вопрос воспитателя, какие из них растут на деревьях, а какие нет. Также можно спросить ребёнка, а где, по его мнению, растут остальные плоды. Ребёнок отвечает.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cut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C:\Users\Janna\Downloads\1653368239_59-celes-club-p-fon-dlya-prezentatsii-yagodi-krasivie-6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285783" y="-214338"/>
            <a:ext cx="9429783" cy="7500942"/>
          </a:xfrm>
          <a:prstGeom prst="rect">
            <a:avLst/>
          </a:prstGeom>
          <a:noFill/>
        </p:spPr>
      </p:pic>
      <p:pic>
        <p:nvPicPr>
          <p:cNvPr id="5" name="Рисунок 4" descr="IMG_20230518_0810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285728"/>
            <a:ext cx="3929090" cy="3857652"/>
          </a:xfrm>
          <a:prstGeom prst="rect">
            <a:avLst/>
          </a:prstGeom>
        </p:spPr>
      </p:pic>
      <p:pic>
        <p:nvPicPr>
          <p:cNvPr id="6" name="Рисунок 5" descr="IMG_20230518_08104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714356"/>
            <a:ext cx="3857652" cy="4286280"/>
          </a:xfrm>
          <a:prstGeom prst="rect">
            <a:avLst/>
          </a:prstGeom>
        </p:spPr>
      </p:pic>
    </p:spTree>
  </p:cSld>
  <p:clrMapOvr>
    <a:masterClrMapping/>
  </p:clrMapOvr>
  <p:transition spd="slow">
    <p:cut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C:\Users\Janna\Downloads\1653368239_59-celes-club-p-fon-dlya-prezentatsii-yagodi-krasivie-6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785850" y="-357214"/>
            <a:ext cx="9929850" cy="764381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0" y="285729"/>
            <a:ext cx="91440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                        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Результаты </a:t>
            </a:r>
          </a:p>
          <a:p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Развивается  свободное общение со взрослыми и детьми, развитие всех компонентов устной речи: формирование словаря, работа над звуковой культурой речи, формирование грамматического строя речи, развитие связной речи и подготовка к обучению грамоте.</a:t>
            </a:r>
          </a:p>
          <a:p>
            <a:endParaRPr lang="ru-RU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Активизируется речь при общении детей в игре, решении спорных вопросов. В игре развивается способность аргументировать свои утверждения. 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cut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102</Words>
  <PresentationFormat>Экран (4:3)</PresentationFormat>
  <Paragraphs>24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Janna</dc:creator>
  <cp:lastModifiedBy>Janna</cp:lastModifiedBy>
  <cp:revision>13</cp:revision>
  <dcterms:created xsi:type="dcterms:W3CDTF">2023-05-21T08:49:24Z</dcterms:created>
  <dcterms:modified xsi:type="dcterms:W3CDTF">2023-05-21T10:33:14Z</dcterms:modified>
</cp:coreProperties>
</file>