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96" r:id="rId3"/>
    <p:sldId id="292" r:id="rId4"/>
    <p:sldId id="307" r:id="rId5"/>
    <p:sldId id="308" r:id="rId6"/>
    <p:sldId id="309" r:id="rId7"/>
    <p:sldId id="304" r:id="rId8"/>
    <p:sldId id="305" r:id="rId9"/>
    <p:sldId id="283" r:id="rId10"/>
    <p:sldId id="286" r:id="rId11"/>
    <p:sldId id="288" r:id="rId12"/>
    <p:sldId id="290" r:id="rId13"/>
    <p:sldId id="313" r:id="rId14"/>
    <p:sldId id="303" r:id="rId15"/>
    <p:sldId id="291" r:id="rId16"/>
    <p:sldId id="310" r:id="rId17"/>
    <p:sldId id="311" r:id="rId18"/>
    <p:sldId id="312" r:id="rId19"/>
    <p:sldId id="297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>
        <p:scale>
          <a:sx n="61" d="100"/>
          <a:sy n="61" d="100"/>
        </p:scale>
        <p:origin x="-165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57660E-26AA-4004-92C9-B94EFFBCE58C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B28C16-279E-4AF6-80EA-324F008C8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054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5A4C-6CFA-4C20-9FF9-D5B405F99D64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2842-7383-45A1-B50E-53F34C14E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50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C804-E57A-4C00-8D4D-F875C8D8B5D2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50E7-3B93-4B94-B676-95EA938CE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3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7232-2E20-4EC3-A4C3-D6EDB10AE842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7D99-DC26-4753-BBB3-82D8FEC14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90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F896-2FAC-4E51-AE2F-4A889F1C3731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A8F3-C12C-46ED-AC80-0D113481D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96-3E1A-46F7-9AF3-727DCB3A82F8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11BE-1F3F-4564-B594-B257B2F00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35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5529-915D-4981-8AFF-CB3B5AED2E87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5088-5903-4EB2-AFDC-92FF71C2F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41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0134-DC5F-4469-AA06-FB53099BA707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D3BD-899F-4210-AC82-2355ABC4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31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92D0-CA01-4195-A21A-3D9938A97D3E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3F4E-1F6E-4043-82C0-BCD4E0DF0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2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CD3C-9C07-44D8-867D-DBBDD64DB876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227C-E6A5-45A7-924D-225B744EA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8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AE1D-A915-4AD5-8192-3F3844A89D21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C2C9-1213-4DCC-80D3-04A00E44B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34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8159-9C5E-4AEA-B440-01EA05AFCFED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28C8-1CC6-4E86-A360-748366600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80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5C86-AF44-4C3E-B550-82F1804E0879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9DA5E-3790-4D5E-B506-7A886D83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49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8CFA0D-8F1C-498B-AD47-B22FDC6B0E2C}" type="datetime1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841DD-360A-415F-9F38-584EE3642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allAtOnce">
        <p:tmplLst>
          <p:tmpl lvl="1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8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40;&#1052;&#1040;%20-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chool19engels.ucoz.ru/7108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http://img0.liveinternet.ru/images/attach/c/6/89/687/89687494_4937777_R_1_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.flip.kz/prod/169/168402_240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МАМА -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149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6"/>
          <p:cNvSpPr txBox="1">
            <a:spLocks noChangeArrowheads="1"/>
          </p:cNvSpPr>
          <p:nvPr/>
        </p:nvSpPr>
        <p:spPr bwMode="auto">
          <a:xfrm>
            <a:off x="1403648" y="764704"/>
            <a:ext cx="648052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 smtClean="0"/>
              <a:t>МДОУ №1 «Тополёк» г. Ершова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 smtClean="0"/>
              <a:t>Саратовской области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dirty="0" smtClean="0"/>
              <a:t>Работа проводилась в младшей группе  «Лучики»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b="1" dirty="0" err="1" smtClean="0"/>
              <a:t>Здоровьесберегающий</a:t>
            </a:r>
            <a:r>
              <a:rPr lang="ru-RU" sz="3600" b="1" dirty="0" smtClean="0"/>
              <a:t>  </a:t>
            </a:r>
            <a:r>
              <a:rPr lang="ru-RU" sz="3600" b="1" dirty="0"/>
              <a:t>проект «Зоркие глазки»  </a:t>
            </a:r>
            <a:r>
              <a:rPr lang="ru-RU" sz="2400" b="1" dirty="0"/>
              <a:t>(кратковременный)</a:t>
            </a: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539750" y="4509120"/>
            <a:ext cx="77771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b="1" dirty="0" smtClean="0"/>
              <a:t>Выполнили: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400" b="1" dirty="0" smtClean="0"/>
              <a:t>Архипова И.А.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400" b="1" dirty="0" smtClean="0"/>
              <a:t>Бирюкова Н.А.</a:t>
            </a:r>
            <a:endParaRPr lang="ru-RU" sz="2400" b="1" dirty="0"/>
          </a:p>
        </p:txBody>
      </p:sp>
      <p:pic>
        <p:nvPicPr>
          <p:cNvPr id="2053" name="Picture 19" descr="1269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7" r="9334" b="18333"/>
          <a:stretch>
            <a:fillRect/>
          </a:stretch>
        </p:blipFill>
        <p:spPr bwMode="auto">
          <a:xfrm>
            <a:off x="6516688" y="4221163"/>
            <a:ext cx="20145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P10308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539750" y="765175"/>
            <a:ext cx="8135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/>
              <a:t>Экспериментирование </a:t>
            </a:r>
            <a:r>
              <a:rPr lang="ru-RU" sz="2000"/>
              <a:t>«Рассматривание предметов через грязное и чистое стёклышко»</a:t>
            </a:r>
          </a:p>
        </p:txBody>
      </p:sp>
      <p:pic>
        <p:nvPicPr>
          <p:cNvPr id="9221" name="Picture 10" descr="P10308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88000" y="-4191000"/>
            <a:ext cx="3252787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MG-b8db27f39b465c584c1e548683c2fd8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6120680" cy="459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684213" y="908050"/>
            <a:ext cx="7775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Художественно эстетическое развитие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/>
              <a:t>Рисование « Автопортрет», аппликация « Модель глаза»</a:t>
            </a:r>
          </a:p>
        </p:txBody>
      </p:sp>
      <p:pic>
        <p:nvPicPr>
          <p:cNvPr id="10243" name="preview-image" descr="http://school19engels.ucoz.ru/7108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8716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-5e7ca45749e14db8b6f4b604cbb0413d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1973" y="1772816"/>
            <a:ext cx="4200467" cy="3150350"/>
          </a:xfrm>
          <a:prstGeom prst="rect">
            <a:avLst/>
          </a:prstGeom>
        </p:spPr>
      </p:pic>
      <p:pic>
        <p:nvPicPr>
          <p:cNvPr id="7" name="Рисунок 6" descr="IMG-08907074ba161c0e359ac9abac00d45c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53" y="2564904"/>
            <a:ext cx="4211959" cy="344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611188" y="981075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Физическое развитие </a:t>
            </a:r>
            <a:r>
              <a:rPr lang="ru-RU" sz="2000" b="1"/>
              <a:t>Гимнастика для глаз</a:t>
            </a:r>
          </a:p>
        </p:txBody>
      </p:sp>
      <p:pic>
        <p:nvPicPr>
          <p:cNvPr id="11271" name="Picture 15" descr="thumb_detskaja_gimnastika_dlja_glaz_1_adaptiveResize_640_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432" y="1556793"/>
            <a:ext cx="21590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зг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3" y="1700808"/>
            <a:ext cx="3024337" cy="4032448"/>
          </a:xfrm>
          <a:prstGeom prst="rect">
            <a:avLst/>
          </a:prstGeom>
        </p:spPr>
      </p:pic>
      <p:pic>
        <p:nvPicPr>
          <p:cNvPr id="9" name="Рисунок 8" descr="зг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42" y="1484784"/>
            <a:ext cx="318635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AE1D-A915-4AD5-8192-3F3844A89D21}" type="datetime1">
              <a:rPr lang="ru-RU" smtClean="0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C2C9-1213-4DCC-80D3-04A00E44B65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 descr="зг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3726414" cy="5184576"/>
          </a:xfrm>
          <a:prstGeom prst="rect">
            <a:avLst/>
          </a:prstGeom>
        </p:spPr>
      </p:pic>
      <p:pic>
        <p:nvPicPr>
          <p:cNvPr id="6" name="Рисунок 5" descr="з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08720"/>
            <a:ext cx="3888432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10406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3829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review-image" descr="http://img0.liveinternet.ru/images/attach/c/6/89/687/89687494_4937777_R_1_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16338"/>
            <a:ext cx="35274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7088" y="1046163"/>
            <a:ext cx="748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/>
              <a:t>Различные виды зрительной гимнастики</a:t>
            </a:r>
            <a:r>
              <a:rPr lang="ru-RU"/>
              <a:t> </a:t>
            </a:r>
          </a:p>
        </p:txBody>
      </p:sp>
      <p:pic>
        <p:nvPicPr>
          <p:cNvPr id="12293" name="Picture 2" descr="C:\Users\user\Desktop\Аттестация сотрудников\Жилина Е.Н\фото\IMG_20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288" b="47623"/>
          <a:stretch>
            <a:fillRect/>
          </a:stretch>
        </p:blipFill>
        <p:spPr bwMode="auto">
          <a:xfrm>
            <a:off x="1187450" y="1700213"/>
            <a:ext cx="27368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user\Desktop\Аттестация сотрудников\Жилина Е.Н\фото\IMG_2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5" r="16768" b="39693"/>
          <a:stretch>
            <a:fillRect/>
          </a:stretch>
        </p:blipFill>
        <p:spPr bwMode="auto">
          <a:xfrm>
            <a:off x="4716463" y="1628775"/>
            <a:ext cx="3529012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611188" y="836613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Работа с родителями</a:t>
            </a:r>
          </a:p>
        </p:txBody>
      </p:sp>
      <p:pic>
        <p:nvPicPr>
          <p:cNvPr id="6" name="Рисунок 5" descr="зг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3024336" cy="4032448"/>
          </a:xfrm>
          <a:prstGeom prst="rect">
            <a:avLst/>
          </a:prstGeom>
        </p:spPr>
      </p:pic>
      <p:pic>
        <p:nvPicPr>
          <p:cNvPr id="7" name="Рисунок 6" descr="зг88.jpg"/>
          <p:cNvPicPr>
            <a:picLocks noChangeAspect="1"/>
          </p:cNvPicPr>
          <p:nvPr/>
        </p:nvPicPr>
        <p:blipFill>
          <a:blip r:embed="rId3" cstate="print"/>
          <a:srcRect t="11765" r="3710" b="8823"/>
          <a:stretch>
            <a:fillRect/>
          </a:stretch>
        </p:blipFill>
        <p:spPr>
          <a:xfrm>
            <a:off x="4499992" y="1340768"/>
            <a:ext cx="367240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AE1D-A915-4AD5-8192-3F3844A89D21}" type="datetime1">
              <a:rPr lang="ru-RU" smtClean="0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C2C9-1213-4DCC-80D3-04A00E44B65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Рисунок 4" descr="зг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2808312" cy="3744416"/>
          </a:xfrm>
          <a:prstGeom prst="rect">
            <a:avLst/>
          </a:prstGeom>
        </p:spPr>
      </p:pic>
      <p:pic>
        <p:nvPicPr>
          <p:cNvPr id="6" name="Рисунок 5" descr="зг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2658" y="692696"/>
            <a:ext cx="2931790" cy="3909053"/>
          </a:xfrm>
          <a:prstGeom prst="rect">
            <a:avLst/>
          </a:prstGeom>
        </p:spPr>
      </p:pic>
      <p:pic>
        <p:nvPicPr>
          <p:cNvPr id="7" name="Рисунок 6" descr="зг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9" y="2564904"/>
            <a:ext cx="27003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AE1D-A915-4AD5-8192-3F3844A89D21}" type="datetime1">
              <a:rPr lang="ru-RU" smtClean="0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C2C9-1213-4DCC-80D3-04A00E44B65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 descr="зг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294367" cy="4392489"/>
          </a:xfrm>
          <a:prstGeom prst="rect">
            <a:avLst/>
          </a:prstGeom>
        </p:spPr>
      </p:pic>
      <p:pic>
        <p:nvPicPr>
          <p:cNvPr id="6" name="Рисунок 5" descr="зг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1950" y="1556792"/>
            <a:ext cx="340237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AE1D-A915-4AD5-8192-3F3844A89D21}" type="datetime1">
              <a:rPr lang="ru-RU" smtClean="0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C2C9-1213-4DCC-80D3-04A00E44B65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3501008" cy="4221088"/>
          </a:xfrm>
          <a:prstGeom prst="rect">
            <a:avLst/>
          </a:prstGeom>
        </p:spPr>
      </p:pic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692696"/>
            <a:ext cx="2808312" cy="3503657"/>
          </a:xfrm>
          <a:prstGeom prst="rect">
            <a:avLst/>
          </a:prstGeom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1272" y="3068960"/>
            <a:ext cx="3573016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747507">
            <a:off x="1285597" y="1598647"/>
            <a:ext cx="5496051" cy="2585323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ВНИМАНИЕ!</a:t>
            </a:r>
          </a:p>
        </p:txBody>
      </p:sp>
      <p:pic>
        <p:nvPicPr>
          <p:cNvPr id="7" name="Picture 2" descr="C:\Users\Галина\Desktop\рисунки картинки\рисунки\Мои рисунки\0c2ef51fe15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26701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2555875" y="692150"/>
            <a:ext cx="388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/>
              <a:t>Актуальность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684213" y="2133600"/>
            <a:ext cx="604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900113" y="1341438"/>
            <a:ext cx="6696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dirty="0"/>
              <a:t>Глаза - это зеркало нашей души, и когда взгляд излучает здоровый и чистый блеск о нашем здоровье можно сказать, что оно отменное. Особенно нас радует живой и беззаботный взгляд наших детей. Забота о зрении наших детей это первостепенная наша задача, ведь почти 90 % информации мы получаем непосредственно через глаза.</a:t>
            </a:r>
            <a:br>
              <a:rPr lang="ru-RU" sz="2000" dirty="0"/>
            </a:br>
            <a:r>
              <a:rPr lang="ru-RU" sz="2000" dirty="0"/>
              <a:t>Обучение дошкольников бережному отношению к своему здоровью, своим глазам начиная с раннего детства - актуальная задача современного образования. Работа с детьми нацелена на формирование у ребенка ценности здоровья, чувства ответственности за сохранение и укрепление здоровья глаз, на расширение знаний и навыков по гигиенической культуре.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injaki-pod-glazami-u-rebe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20716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827088" y="2997200"/>
            <a:ext cx="691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4100" name="Picture 13" descr="0058466af4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65625"/>
            <a:ext cx="17033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6"/>
          <p:cNvSpPr txBox="1">
            <a:spLocks noChangeArrowheads="1"/>
          </p:cNvSpPr>
          <p:nvPr/>
        </p:nvSpPr>
        <p:spPr bwMode="auto">
          <a:xfrm>
            <a:off x="1763713" y="2708275"/>
            <a:ext cx="424815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Умеют они, и грустить и смеяться,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Умеют они чудесам удивляться: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Цветущей ромашке и мотылькам.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Белым корабликам и облакам,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Радуге, будто пришедшей из сказки,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Всё замечают ЗОРКИЕ  глазки.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Нельзя забывать, как они важны,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Поэтому беречь их всегда должны.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AE1D-A915-4AD5-8192-3F3844A89D21}" type="datetime1">
              <a:rPr lang="ru-RU" smtClean="0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C2C9-1213-4DCC-80D3-04A00E44B65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86213"/>
            <a:ext cx="799288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 проекта 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для детей 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-сформировать представления о значении зрения;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-научить правильно ухаживать 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глазами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-дать представление о влиянии разных факторов на зрение.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желание сохранить зрение.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-развитие речи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-расширение знаний об организме человека.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AE1D-A915-4AD5-8192-3F3844A89D21}" type="datetime1">
              <a:rPr lang="ru-RU" smtClean="0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C2C9-1213-4DCC-80D3-04A00E44B65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268760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u="sng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для родителей</a:t>
            </a:r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сформировать педагогическую компетентность в вопросах формирования у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детей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навыков профилактики нарушения зрения.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u="sng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для педагогов</a:t>
            </a:r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разработать учебно-методический комплект к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проекту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: сценарии, конспекты, иллюстрации и т. д.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создать наглядные модели для осуществления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(дидактические игры, тренажеры для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глаз, картотеку гимнастики для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глаз в картинках, консультации для родителей).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5AE1D-A915-4AD5-8192-3F3844A89D21}" type="datetime1">
              <a:rPr lang="ru-RU" smtClean="0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C2C9-1213-4DCC-80D3-04A00E44B65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764705"/>
            <a:ext cx="6696744" cy="57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b="1" u="sng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Планируемые результаты и продукт проекта</a:t>
            </a:r>
            <a:r>
              <a:rPr lang="ru-RU" sz="24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Результаты: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У большинства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детей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сформированы о значении зрения для жизни человека.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Дети понимают, как нужно ухаживать за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глазами.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Детям знакомы факторы, которые могут негативно отразиться на зрении.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Родители знают, как помочь ребенку сохранить и укрепить зрение.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 проекта: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Нестандартные тренажеры для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развития глазомера.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Картотека гимнастики для</a:t>
            </a:r>
            <a:r>
              <a:rPr lang="ru-RU" sz="2400" dirty="0" smtClean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глаз.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algn="l" eaLnBrk="0" hangingPunct="0">
              <a:tabLst>
                <a:tab pos="388620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Консультации для родителей.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765175"/>
            <a:ext cx="79216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/>
              <a:t>Познавательное развитие</a:t>
            </a:r>
            <a:r>
              <a:rPr lang="ru-RU" sz="2400" b="1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/>
              <a:t>Беседы: </a:t>
            </a:r>
            <a:r>
              <a:rPr lang="ru-RU" b="1"/>
              <a:t>« </a:t>
            </a:r>
            <a:r>
              <a:rPr lang="ru-RU" sz="2000" b="1"/>
              <a:t>Как устроен глаз», «Глаза главные помощники человеку</a:t>
            </a:r>
            <a:r>
              <a:rPr lang="ru-RU" b="1"/>
              <a:t>».</a:t>
            </a:r>
          </a:p>
        </p:txBody>
      </p:sp>
      <p:pic>
        <p:nvPicPr>
          <p:cNvPr id="5125" name="Picture 5" descr="P10406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230" y="4562475"/>
            <a:ext cx="2305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-3536e4d84149b0216cdb71992b4db1a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4320480" cy="3600400"/>
          </a:xfrm>
          <a:prstGeom prst="rect">
            <a:avLst/>
          </a:prstGeom>
        </p:spPr>
      </p:pic>
      <p:pic>
        <p:nvPicPr>
          <p:cNvPr id="7" name="Рисунок 6" descr="IMG-e38e09b3a04992e7b4d3e24fa752765f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44824"/>
            <a:ext cx="3126692" cy="289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review-image" descr="http://s.flip.kz/prod/169/168402_240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896"/>
          <a:stretch>
            <a:fillRect/>
          </a:stretch>
        </p:blipFill>
        <p:spPr bwMode="auto">
          <a:xfrm>
            <a:off x="6588125" y="4581525"/>
            <a:ext cx="16859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692150"/>
            <a:ext cx="81359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/>
              <a:t>Речевое развитие</a:t>
            </a:r>
            <a:r>
              <a:rPr lang="ru-RU" sz="2000"/>
              <a:t> </a:t>
            </a:r>
            <a:r>
              <a:rPr lang="ru-RU"/>
              <a:t>«Когда у нас бывают глаза большие и круглые, а когда узкие», « Какого цвета глаза у соседа»</a:t>
            </a:r>
          </a:p>
        </p:txBody>
      </p:sp>
      <p:pic>
        <p:nvPicPr>
          <p:cNvPr id="6" name="Рисунок 5" descr="IMG-19aeb88bb6ba704f1ce7a762ed790aa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556792"/>
            <a:ext cx="5280585" cy="3960439"/>
          </a:xfrm>
          <a:prstGeom prst="rect">
            <a:avLst/>
          </a:prstGeom>
        </p:spPr>
      </p:pic>
      <p:pic>
        <p:nvPicPr>
          <p:cNvPr id="7" name="Рисунок 6" descr="IMG-fc08b91d91a326f7c5caf26373414c41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268760"/>
            <a:ext cx="267976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3219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51782"/>
            <a:ext cx="20796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684213" y="1916113"/>
            <a:ext cx="2951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Сюжетно-ролевая игра</a:t>
            </a:r>
            <a:r>
              <a:rPr lang="ru-RU" sz="2000"/>
              <a:t> «Поликлиника»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590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1476375" y="908050"/>
            <a:ext cx="6624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/>
              <a:t>Социально-коммуникативное развитие</a:t>
            </a:r>
          </a:p>
        </p:txBody>
      </p:sp>
      <p:pic>
        <p:nvPicPr>
          <p:cNvPr id="8" name="Рисунок 7" descr="IMG-fc08b91d91a326f7c5caf26373414c4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367240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1134</TotalTime>
  <Words>281</Words>
  <Application>Microsoft Office PowerPoint</Application>
  <PresentationFormat>Экран (4:3)</PresentationFormat>
  <Paragraphs>79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Путешествие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</dc:creator>
  <dc:description>http://aida.ucoz.ru</dc:description>
  <cp:lastModifiedBy>RePack by SPecialiST</cp:lastModifiedBy>
  <cp:revision>72</cp:revision>
  <dcterms:created xsi:type="dcterms:W3CDTF">2010-02-05T12:35:44Z</dcterms:created>
  <dcterms:modified xsi:type="dcterms:W3CDTF">2022-08-14T22:44:57Z</dcterms:modified>
  <cp:category>шаблоны к Powerpoint</cp:category>
</cp:coreProperties>
</file>