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sldIdLst>
    <p:sldId id="256" r:id="rId2"/>
    <p:sldId id="257" r:id="rId3"/>
    <p:sldId id="271" r:id="rId4"/>
    <p:sldId id="272" r:id="rId5"/>
    <p:sldId id="282" r:id="rId6"/>
    <p:sldId id="285" r:id="rId7"/>
    <p:sldId id="292" r:id="rId8"/>
    <p:sldId id="288" r:id="rId9"/>
    <p:sldId id="289" r:id="rId10"/>
    <p:sldId id="290" r:id="rId11"/>
    <p:sldId id="291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C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моих результатов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Испытания ГТО</c:v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(Лист1!$A$9,Лист1!$C$9,Лист1!$E$9,Лист1!$G$9,Лист1!$I$9,Лист1!$K$9,Лист1!$M$9)</c:f>
              <c:strCache>
                <c:ptCount val="7"/>
                <c:pt idx="0">
                  <c:v>Бег 30м (с)</c:v>
                </c:pt>
                <c:pt idx="1">
                  <c:v>Отжимание (раз)</c:v>
                </c:pt>
                <c:pt idx="2">
                  <c:v>Поднимание туловища (раз за минуту)</c:v>
                </c:pt>
                <c:pt idx="3">
                  <c:v>Наклон  вперед (раз)</c:v>
                </c:pt>
                <c:pt idx="4">
                  <c:v>Подтягивание из виса (раз)</c:v>
                </c:pt>
                <c:pt idx="5">
                  <c:v>Плавание  50м (с)</c:v>
                </c:pt>
                <c:pt idx="6">
                  <c:v>Прыжок в длину с места (см)</c:v>
                </c:pt>
              </c:strCache>
            </c:strRef>
          </c:cat>
          <c:val>
            <c:numRef>
              <c:f>(Лист1!$A$10,Лист1!$C$10,Лист1!$E$10,Лист1!$G$10,Лист1!$I$10,Лист1!$K$10,Лист1!$M$10)</c:f>
              <c:numCache>
                <c:formatCode>General</c:formatCode>
                <c:ptCount val="7"/>
                <c:pt idx="0">
                  <c:v>6.2</c:v>
                </c:pt>
                <c:pt idx="1">
                  <c:v>22</c:v>
                </c:pt>
                <c:pt idx="2">
                  <c:v>42</c:v>
                </c:pt>
                <c:pt idx="3">
                  <c:v>8</c:v>
                </c:pt>
                <c:pt idx="4">
                  <c:v>5</c:v>
                </c:pt>
                <c:pt idx="5">
                  <c:v>123</c:v>
                </c:pt>
                <c:pt idx="6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4D-45E6-95E3-734E427C67D8}"/>
            </c:ext>
          </c:extLst>
        </c:ser>
        <c:ser>
          <c:idx val="1"/>
          <c:order val="1"/>
          <c:tx>
            <c:v>Мои результаты</c:v>
          </c:tx>
          <c:spPr>
            <a:gradFill rotWithShape="1">
              <a:gsLst>
                <a:gs pos="0">
                  <a:schemeClr val="accent4">
                    <a:tint val="96000"/>
                    <a:satMod val="120000"/>
                    <a:lumMod val="120000"/>
                  </a:schemeClr>
                </a:gs>
                <a:gs pos="100000">
                  <a:schemeClr val="accent4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(Лист1!$A$9,Лист1!$C$9,Лист1!$E$9,Лист1!$G$9,Лист1!$I$9,Лист1!$K$9,Лист1!$M$9)</c:f>
              <c:strCache>
                <c:ptCount val="7"/>
                <c:pt idx="0">
                  <c:v>Бег 30м (с)</c:v>
                </c:pt>
                <c:pt idx="1">
                  <c:v>Отжимание (раз)</c:v>
                </c:pt>
                <c:pt idx="2">
                  <c:v>Поднимание туловища (раз за минуту)</c:v>
                </c:pt>
                <c:pt idx="3">
                  <c:v>Наклон  вперед (раз)</c:v>
                </c:pt>
                <c:pt idx="4">
                  <c:v>Подтягивание из виса (раз)</c:v>
                </c:pt>
                <c:pt idx="5">
                  <c:v>Плавание  50м (с)</c:v>
                </c:pt>
                <c:pt idx="6">
                  <c:v>Прыжок в длину с места (см)</c:v>
                </c:pt>
              </c:strCache>
            </c:strRef>
          </c:cat>
          <c:val>
            <c:numRef>
              <c:f>(Лист1!$B$10,Лист1!$D$10,Лист1!$F$10,Лист1!$H$10,Лист1!$J$10,Лист1!$L$10,Лист1!$N$10)</c:f>
              <c:numCache>
                <c:formatCode>General</c:formatCode>
                <c:ptCount val="7"/>
                <c:pt idx="0">
                  <c:v>6.3</c:v>
                </c:pt>
                <c:pt idx="1">
                  <c:v>35</c:v>
                </c:pt>
                <c:pt idx="2">
                  <c:v>83</c:v>
                </c:pt>
                <c:pt idx="3">
                  <c:v>8</c:v>
                </c:pt>
                <c:pt idx="4">
                  <c:v>5</c:v>
                </c:pt>
                <c:pt idx="5">
                  <c:v>53</c:v>
                </c:pt>
                <c:pt idx="6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4D-45E6-95E3-734E427C67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241600"/>
        <c:axId val="207243136"/>
      </c:barChart>
      <c:catAx>
        <c:axId val="2072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43136"/>
        <c:crosses val="autoZero"/>
        <c:auto val="1"/>
        <c:lblAlgn val="ctr"/>
        <c:lblOffset val="100"/>
        <c:noMultiLvlLbl val="0"/>
      </c:catAx>
      <c:valAx>
        <c:axId val="2072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4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2020-3F04-4D72-A929-7F98FEC3D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8AB1-691E-4779-A3C7-AE4348D43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6E1A-B33D-4C54-BE91-295545DA0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F6E6-590B-4E10-AD4D-DF5F02BB3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9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DDF8-24F9-49E4-9307-26B32F17D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5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6DC3-5AFC-4975-B977-01CB9DFDA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9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611F-9EC3-4669-9614-1F064A8B9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4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AA36-E1A1-4B67-9AF0-B6F7ED950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0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0C6E-2583-4249-A022-E980BA538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8F6C-7BEC-44EB-9D9B-F31F9571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8B37-6A1A-4D1E-B427-DF47E61E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3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1B23FD-89F4-4D91-A378-2C17A7F6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29" r:id="rId2"/>
    <p:sldLayoutId id="2147484335" r:id="rId3"/>
    <p:sldLayoutId id="2147484330" r:id="rId4"/>
    <p:sldLayoutId id="2147484331" r:id="rId5"/>
    <p:sldLayoutId id="2147484332" r:id="rId6"/>
    <p:sldLayoutId id="2147484336" r:id="rId7"/>
    <p:sldLayoutId id="2147484337" r:id="rId8"/>
    <p:sldLayoutId id="2147484338" r:id="rId9"/>
    <p:sldLayoutId id="2147484333" r:id="rId10"/>
    <p:sldLayoutId id="21474843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7772400" cy="230505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- чемпион»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2924175"/>
            <a:ext cx="4465637" cy="3024188"/>
          </a:xfrm>
        </p:spPr>
        <p:txBody>
          <a:bodyPr/>
          <a:lstStyle/>
          <a:p>
            <a:pPr indent="1876425" algn="l" eaLnBrk="1" hangingPunct="1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indent="1876425" algn="l" eaLnBrk="1" hangingPunct="1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 3 «А» класса</a:t>
            </a:r>
          </a:p>
          <a:p>
            <a:pPr indent="1876425" algn="l" eaLnBrk="1" hangingPunct="1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«СОШ №6»</a:t>
            </a:r>
          </a:p>
          <a:p>
            <a:pPr indent="1876425" algn="l"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76425" algn="l"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Бобровская Татьяна </a:t>
            </a:r>
          </a:p>
          <a:p>
            <a:pPr indent="1876425" algn="l"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752528"/>
          </a:xfrm>
        </p:spPr>
        <p:txBody>
          <a:bodyPr/>
          <a:lstStyle/>
          <a:p>
            <a:pPr marL="184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Упражнения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развития силового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качества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(сгибание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, разгибание рук в упоре лежа;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подтягивание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в висе на высокой перекладине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):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Подъем туловища из положения лежа.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Отжимание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от пола. Упражнение выполнять на пальцах.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Подтягивание на перекладине.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Отжимание в стойке на руках.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Подтягивание ног к перекладине.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Сгибание кистью теннисного мяча.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Наклоны в стороны с отягощением из различных исходных положений.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Повороты в стороны с отягощением из различных исходных положений.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В висе на гимнастической стенке: поднимание прямых ног до горизонтального положения без отягощения и с отягощением.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Приседание, с отягощением удерживая вес в выпрямленных руках над головой.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Поднимание на носки с отягощением.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Вставание из приседа, удерживая вес сзади.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78694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Комплексы упражнений, которые выполнял для развития своих физических качеств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3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Упражнения для развития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гибкости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(наклон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вперед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Наклон вперед с большой амплитудой.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Сидя на полу, разводим ноги как можно шире и стараемся дотянуться к стопам по очереди.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Садимся на пол и с усилием дотягиваемся до стоп, ложась грудью на бедра.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Садимся на пол, одну ногу оставив прямой, другую согнув и прижав стопу к бедру прямой ноги. Теперь наклоняемся вперед, дотягиваясь до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стопы 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ровной ноги.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Сидим на полу, держа одну ногу прямой, а вторую согнув в колене и направив голень со стопой назад, внутренней частью бедра и колена, касаясь пола.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Бедро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принимает положение, перпендикулярное ровной ноге, а пятка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смотрит назад. Тянемся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 ровной ноге.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Опускаем ногу на край стола или на спинку стула. И тянемся сначала к поднятой ноге, затем к опорной. Ноги держим прямыми.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Правым боком становимся к опоре (к стулу) и держимся за него. Теперь совершаем махи левой ногой вперед, назад и в сторону – по 5-10 раз, увеличивая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до 30 раз. Спина прямая, колено маховой ноги не сгибаем. Затем повторяем все для другой ноги.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Сидя на полу, подтягиваем пятки к паху, сложив стопы вместе. Затем плавно разводим колени, упираясь в них локтями.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74637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Комплексы упражнений, которые выполнял для развития своих физических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32517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84325"/>
            <a:ext cx="82915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2565400"/>
            <a:ext cx="8289925" cy="125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BF802C3B-A8FA-4ABD-8EBF-8D9A1A9EB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538461"/>
              </p:ext>
            </p:extLst>
          </p:nvPr>
        </p:nvGraphicFramePr>
        <p:xfrm>
          <a:off x="1" y="188640"/>
          <a:ext cx="914399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204864"/>
            <a:ext cx="7408862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выполнить испытания ФСК ГТО 2 ступени на золотой знак, мне необходимо продолжить работать над развитием физического качества быстрота. На диаграмме видно, что мой результат в беге на 30м ниже нормы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золотого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знака на 0,1сек.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отжимания, поднимания туловища, наклона вперед, подтягивания из виса, плавания 50м, прыжка в длину с места соответствуют результатам испытаний ФСК ГТО 2 ступени (золотой знак).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424862" cy="44592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Каждый современный человек, чтобы быть здоровым и физически развитым должен повышать уровень своей физической подготовленности. </a:t>
            </a:r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395288" y="2060575"/>
            <a:ext cx="8424862" cy="44640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своих физических качеств: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силу, быстроту, гибкость, координацию, выносливость для выполнения контрольных испытаний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ФСК ГТО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ступени на золотой знак.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9325" cy="5040560"/>
          </a:xfrm>
        </p:spPr>
        <p:txBody>
          <a:bodyPr/>
          <a:lstStyle/>
          <a:p>
            <a:pPr marL="0" indent="0" algn="just" eaLnBrk="1" hangingPunct="1">
              <a:buFont typeface="Symbol" pitchFamily="18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Проверить уровень своего физического развития.</a:t>
            </a:r>
          </a:p>
          <a:p>
            <a:pPr algn="just" eaLnBrk="1" hangingPunct="1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Подобрать упражнения для развития физических качеств. </a:t>
            </a:r>
          </a:p>
          <a:p>
            <a:pPr algn="just" eaLnBrk="1" hangingPunct="1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Выполнять ежедневно подобранный комплекс упражнений дома.</a:t>
            </a:r>
          </a:p>
          <a:p>
            <a:pPr algn="just" eaLnBrk="1" hangingPunct="1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Продолжить заниматься в спортивных секциях: лыжные гонки, плавание.</a:t>
            </a:r>
          </a:p>
          <a:p>
            <a:pPr algn="just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оказатели моего физического развития в сравнении с показателями возрастных норм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(рост, вес, окружность головы и грудной клетки)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56129"/>
              </p:ext>
            </p:extLst>
          </p:nvPr>
        </p:nvGraphicFramePr>
        <p:xfrm>
          <a:off x="1043606" y="1700808"/>
          <a:ext cx="6840762" cy="3787864"/>
        </p:xfrm>
        <a:graphic>
          <a:graphicData uri="http://schemas.openxmlformats.org/drawingml/2006/table">
            <a:tbl>
              <a:tblPr firstRow="1" firstCol="1" bandRow="1"/>
              <a:tblGrid>
                <a:gridCol w="977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2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1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1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72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72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9212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4184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(см)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 (кг)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Окружность головы (см)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грудной клетки (см)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  <a:p>
                      <a:pPr algn="ctr"/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96005"/>
              </p:ext>
            </p:extLst>
          </p:nvPr>
        </p:nvGraphicFramePr>
        <p:xfrm>
          <a:off x="827584" y="1772816"/>
          <a:ext cx="7776862" cy="3967092"/>
        </p:xfrm>
        <a:graphic>
          <a:graphicData uri="http://schemas.openxmlformats.org/drawingml/2006/table">
            <a:tbl>
              <a:tblPr firstRow="1" firstCol="1" bandRow="1"/>
              <a:tblGrid>
                <a:gridCol w="654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3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117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5489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303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892120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виды движений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1507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Бег 30м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Отжимание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Поднимание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туловища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(раз</a:t>
                      </a:r>
                      <a:r>
                        <a:rPr lang="ru-RU" sz="12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 1 мин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Наклон 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вперед </a:t>
                      </a:r>
                      <a:r>
                        <a:rPr lang="ru-RU" sz="12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(см)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Подтягивание из виса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(кол-во раз)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Плавание  50м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(с)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Прыжок</a:t>
                      </a:r>
                      <a:r>
                        <a:rPr lang="ru-RU" sz="18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длину с места </a:t>
                      </a:r>
                      <a:r>
                        <a:rPr lang="ru-RU" sz="12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(см)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Серебро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160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84213" y="549275"/>
            <a:ext cx="720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контрольных испытаний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 2020г.).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Ежедневно выполнял упражнения по развитию физических качеств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3210"/>
            <a:ext cx="3718882" cy="46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400015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7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Упражнения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развития скоростно-силового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качества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(прыжок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в длину с места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Приседание.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Прыжки из приседа («Лягушка»).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Приседание на одной ноге («Пистолет»).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Прыжки через скакалку.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Запрыгивание на возвышенность разной высоты.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Прыжки со сменой ног на ступеньку.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Прыжки (колени к груди).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«Блоха» (подтягивание толчковой ноги вверх).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Упражнения  для развития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выносливости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(плавание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50м, бег 1км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):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Бег на длинную дистанцию 1-3км.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Ходьба на лыжах по пересеченной местности до 3-5км.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Кататься на коньках.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Плавание.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Езда на велосипеде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68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Комплексы упражнений, которые выполнял для развития своих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физических качеств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Упражнения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развития скоростного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качества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(бег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на 30м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Бег на короткую дистанцию 30м*5раз, 2-3 повторения.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Челночный бег 10м*3раза, 3-5 повторений.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Бег с высоким подниманием бедер. 2-3 подхода со снижением скорости.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Прыжок в шаге, выполнять упражнение 3-5 раз, каждый раз «до отказа», 50-70 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Бег прыжками вперед, 3-5 раз по 50-70 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Упражнения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для развития координационного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качества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(челночный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бег 3*10м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):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Шаги и бег боком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скрестными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шагами, чередуя шаг правой (левой) спереди и шаг правой (левой) сзади, руки произвольно.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Поочередное подбрасывание каждой рукой мяча; манипулирования двумя мячами.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Упражнения на координационной лестнице.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Сделай аиста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– поднять повыше согнутую ногу  и возможно дольше удерживать ногу  горизонтально.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Маятник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– опора на одну ногу, выполнять мах второй ногой вперед – назад, руки в стороны.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070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упражнений, которые выполнял для развития своих физических качеств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88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1388</TotalTime>
  <Words>948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Проект «Я - чемпион»</vt:lpstr>
      <vt:lpstr>Актуальность</vt:lpstr>
      <vt:lpstr>Цель</vt:lpstr>
      <vt:lpstr>Задачи</vt:lpstr>
      <vt:lpstr>Показатели моего физического развития в сравнении с показателями возрастных норм  (рост, вес, окружность головы и грудной клетки)</vt:lpstr>
      <vt:lpstr>Презентация PowerPoint</vt:lpstr>
      <vt:lpstr>Ежедневно выполнял упражнения по развитию физических качеств</vt:lpstr>
      <vt:lpstr>Комплексы упражнений, которые выполнял для развития своих физических качеств</vt:lpstr>
      <vt:lpstr>Комплексы упражнений, которые выполнял для развития своих физических качеств</vt:lpstr>
      <vt:lpstr>Комплексы упражнений, которые выполнял для развития своих физических качеств</vt:lpstr>
      <vt:lpstr>Комплексы упражнений, которые выполнял для развития своих физических качеств</vt:lpstr>
      <vt:lpstr>Презентация PowerPoint</vt:lpstr>
      <vt:lpstr>Вывод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социального партнерства дошкольного образовательного учреждения в формировании здорового образа жизни</dc:title>
  <dc:creator>Admin</dc:creator>
  <cp:lastModifiedBy>Пользователь</cp:lastModifiedBy>
  <cp:revision>106</cp:revision>
  <dcterms:created xsi:type="dcterms:W3CDTF">2009-10-16T16:59:47Z</dcterms:created>
  <dcterms:modified xsi:type="dcterms:W3CDTF">2023-10-10T14:16:54Z</dcterms:modified>
</cp:coreProperties>
</file>