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5" r:id="rId6"/>
    <p:sldId id="259" r:id="rId7"/>
    <p:sldId id="261" r:id="rId8"/>
    <p:sldId id="263" r:id="rId9"/>
    <p:sldId id="262" r:id="rId10"/>
    <p:sldId id="269" r:id="rId11"/>
    <p:sldId id="264" r:id="rId12"/>
    <p:sldId id="27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D1924-2A00-4336-A2F5-88DD369E531A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868F-2ABE-44C1-AE37-97B0C492F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2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868F-2ABE-44C1-AE37-97B0C492F4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7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9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69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9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11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7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0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6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0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5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0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AD3A-EC24-403F-A41B-D1CDF8ECDB7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92AACE-5C44-4B9B-9488-5E966A686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3239"/>
            <a:ext cx="9144000" cy="11488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24 «Светлячок»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г.Мичуринска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Тамбовской области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5450" y="1652955"/>
            <a:ext cx="7401563" cy="4833569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</a:p>
          <a:p>
            <a:pPr algn="ctr"/>
            <a:r>
              <a:rPr lang="ru-RU" sz="7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городецкой росписи «Лошадка»</a:t>
            </a:r>
          </a:p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Нагайко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promisly.ru/files/u1/1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013" y="895342"/>
            <a:ext cx="2966127" cy="2928958"/>
          </a:xfrm>
          <a:prstGeom prst="rect">
            <a:avLst/>
          </a:prstGeom>
          <a:noFill/>
        </p:spPr>
      </p:pic>
      <p:pic>
        <p:nvPicPr>
          <p:cNvPr id="5" name="Picture 14" descr="http://loftcenter.ru/assets/images/0-5a296-f53baee6-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4497" y="3786166"/>
            <a:ext cx="3031415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00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1687db59ef4efb1ea88dfee5e7656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997705"/>
            <a:ext cx="6162674" cy="56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0" y="85725"/>
            <a:ext cx="661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элементы 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городецкой  росписи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6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6" y="304800"/>
            <a:ext cx="8724900" cy="64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6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300" y="523875"/>
            <a:ext cx="10029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движениями кистью мастер определяет силуэт цветка в форме круга. Круги для розана побольше, для купавки – поменьше. Этот первоначальный этап работы над композицией росписи мастера называется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замалевок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Одна краска яркого цвета (красный, оранжевый, синий и т.д.), другая – белила. Цветной силуэт венчика получают, смешав белила с одной из ярких красок.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6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295275"/>
            <a:ext cx="6972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Купавка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5" y="4819650"/>
            <a:ext cx="11734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Следующий этап – определение центра цветка. У розана центр рисуют в середине цветка, у купавки он смещается влево или вправо. Центр исполняют чистой краской, без белил. Цвет дужек совпадает с цветом центра цветка. После прописки дужек – лепестков цветы явно преображаются. Поверх первоначального силуэта цветного круга обозначается ажурный венчик розана и купавки.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Завершающий этап росписи – оживка – линейная разделка пятна. В городецкой росписи она выполняется чаще белилами. Белые штрихи, точки словно освещают цветы, заставляют празднично засиять весь рисунок.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User\Desktop\средняя 2022-23\купав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3" y="864524"/>
            <a:ext cx="5619403" cy="38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6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371475"/>
            <a:ext cx="705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Городецкая ромашка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Мои документы\Мои рисунки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956250"/>
            <a:ext cx="9439274" cy="567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53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275" y="381000"/>
            <a:ext cx="9201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 - как ее нам не знать.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 жаркие кони, молодецкая стать.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такие букеты, что нельзя описать.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такие сюжеты, что ни в сказке сказать.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776" y="219076"/>
            <a:ext cx="4514850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на Волге город древний,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названью – Городец.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Славиться по всей России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 росписью, творец.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Распускаются букеты,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Ярко красками горя,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Чудо – птицы там порхают,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Будто в сказку нас зовя.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взглянешь на дощечки,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увидишь чудеса!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Городецкие узоры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Тонко вывела рука!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Городецкий конь бежит,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 земля под ним дрожит!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Птицы яркие летают,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кувшинки расцветают!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19076"/>
            <a:ext cx="5257800" cy="2990850"/>
          </a:xfrm>
          <a:prstGeom prst="rect">
            <a:avLst/>
          </a:prstGeom>
        </p:spPr>
      </p:pic>
      <p:pic>
        <p:nvPicPr>
          <p:cNvPr id="5" name="Picture 4" descr="http://artorbita.ru/tipy_rospisi/foto_gorodec/gorodec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400424"/>
            <a:ext cx="5257800" cy="297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55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28600"/>
            <a:ext cx="106299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2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325" y="171450"/>
            <a:ext cx="10610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s61.radikal.ru/i174/0911/a4/31a892f0b89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1" y="1771651"/>
            <a:ext cx="3381403" cy="3400424"/>
          </a:xfrm>
          <a:prstGeom prst="rect">
            <a:avLst/>
          </a:prstGeom>
          <a:noFill/>
        </p:spPr>
      </p:pic>
      <p:pic>
        <p:nvPicPr>
          <p:cNvPr id="4" name="Picture 6" descr="http://www.vk-uzor.ru/files/dir_0/file_7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4" y="1771651"/>
            <a:ext cx="3714751" cy="340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art-yes.ru/articles/gorodets/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03" y="1943099"/>
            <a:ext cx="3467072" cy="3228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24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725" y="447676"/>
            <a:ext cx="9991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берегу Волги стоит славный и древний город Городец. По преданию, основал его еще в 1152 году князь Юрий Долгорукий как сторожевую крепость. Называли Городец в те времена Малым Китежем.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Городца славились как умелые плотники, резчики по дереву, из которого делали всё: от детских игрушек и колыбелей до кораблей. Особой известностью пользовались городецкие прялки. Их с удовольствием покупали во многом благодаря забавным расписным картинкам на донце прялки. После окончания работы, такое донце хозяйка вешала на стену вместо картины.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2694444"/>
            <a:ext cx="3638550" cy="3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2424"/>
            <a:ext cx="10477499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3899" y="247650"/>
            <a:ext cx="37052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Желтый вечер, черный конь,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купавки, как огонь,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Птицы смотрят из ларца –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Чудо-роспись Городца!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Куликова.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47650"/>
            <a:ext cx="65436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314326"/>
            <a:ext cx="9315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городецкой росписи характерна цветочная роспись с включением мотива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«конь» и «птица»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://www.souvenir-s.ru/image/cache/data/prods/5/21-500x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981201"/>
            <a:ext cx="4095751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49" y="2071677"/>
            <a:ext cx="3990976" cy="421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71677"/>
            <a:ext cx="3600480" cy="431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47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375" y="457200"/>
            <a:ext cx="961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perunica.ru/uploads/posts/2009-11/1257285497_1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952624"/>
            <a:ext cx="3657629" cy="4676776"/>
          </a:xfrm>
          <a:prstGeom prst="rect">
            <a:avLst/>
          </a:prstGeom>
          <a:noFill/>
        </p:spPr>
      </p:pic>
      <p:pic>
        <p:nvPicPr>
          <p:cNvPr id="4" name="Picture 10" descr="http://www.perunica.rod1.org/uploads/posts/2009-11/1257285436_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4" y="1952624"/>
            <a:ext cx="3638551" cy="4676776"/>
          </a:xfrm>
          <a:prstGeom prst="rect">
            <a:avLst/>
          </a:prstGeom>
          <a:noFill/>
        </p:spPr>
      </p:pic>
      <p:pic>
        <p:nvPicPr>
          <p:cNvPr id="5" name="Picture 6" descr="http://vglib.ru/sourse/fr590p/31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1952624"/>
            <a:ext cx="4067175" cy="4676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68812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142</TotalTime>
  <Words>458</Words>
  <Application>Microsoft Office PowerPoint</Application>
  <PresentationFormat>Широкоэкранный</PresentationFormat>
  <Paragraphs>39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Муниципальное бюджетное дошкольное образовательное учреждение «Детский сад комбинированного вида № 24 «Светлячок» г.Мичуринска Тамбовской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№ 24 «Светлячок» г.Мичуринска Тамбовской области</dc:title>
  <dc:creator>User</dc:creator>
  <cp:lastModifiedBy>User</cp:lastModifiedBy>
  <cp:revision>17</cp:revision>
  <dcterms:created xsi:type="dcterms:W3CDTF">2022-10-06T16:19:38Z</dcterms:created>
  <dcterms:modified xsi:type="dcterms:W3CDTF">2024-02-01T16:47:06Z</dcterms:modified>
</cp:coreProperties>
</file>