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4" r:id="rId3"/>
    <p:sldId id="265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6" r:id="rId13"/>
    <p:sldId id="275" r:id="rId14"/>
    <p:sldId id="277" r:id="rId15"/>
    <p:sldId id="278" r:id="rId16"/>
    <p:sldId id="279" r:id="rId17"/>
    <p:sldId id="28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10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26B8-F81E-4338-9517-43C94A059D17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A58-4720-4266-8663-CF46E0A5A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55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26B8-F81E-4338-9517-43C94A059D17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A58-4720-4266-8663-CF46E0A5A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46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26B8-F81E-4338-9517-43C94A059D17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A58-4720-4266-8663-CF46E0A5A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7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26B8-F81E-4338-9517-43C94A059D17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A58-4720-4266-8663-CF46E0A5A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04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26B8-F81E-4338-9517-43C94A059D17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A58-4720-4266-8663-CF46E0A5A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40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26B8-F81E-4338-9517-43C94A059D17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A58-4720-4266-8663-CF46E0A5A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764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26B8-F81E-4338-9517-43C94A059D17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A58-4720-4266-8663-CF46E0A5A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633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26B8-F81E-4338-9517-43C94A059D17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A58-4720-4266-8663-CF46E0A5A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99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26B8-F81E-4338-9517-43C94A059D17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A58-4720-4266-8663-CF46E0A5A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578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26B8-F81E-4338-9517-43C94A059D17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A58-4720-4266-8663-CF46E0A5A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39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26B8-F81E-4338-9517-43C94A059D17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A58-4720-4266-8663-CF46E0A5A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64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  <a:alpha val="21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726B8-F81E-4338-9517-43C94A059D17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C2A58-4720-4266-8663-CF46E0A5A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05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package" Target="../embeddings/_________Microsoft_Word1.docx"/><Relationship Id="rId7" Type="http://schemas.openxmlformats.org/officeDocument/2006/relationships/package" Target="../embeddings/_________Microsoft_Word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package" Target="../embeddings/_________Microsoft_Word2.docx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78" t="34590" r="6478" b="-356"/>
          <a:stretch/>
        </p:blipFill>
        <p:spPr>
          <a:xfrm>
            <a:off x="896608" y="225287"/>
            <a:ext cx="10248470" cy="663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24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94" y="719404"/>
            <a:ext cx="4603948" cy="61385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/>
          <a:stretch/>
        </p:blipFill>
        <p:spPr>
          <a:xfrm>
            <a:off x="6528049" y="2677906"/>
            <a:ext cx="3868025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91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576" y="274638"/>
            <a:ext cx="7931224" cy="706090"/>
          </a:xfrm>
        </p:spPr>
        <p:txBody>
          <a:bodyPr>
            <a:normAutofit/>
          </a:bodyPr>
          <a:lstStyle/>
          <a:p>
            <a:r>
              <a:rPr lang="ru-RU" sz="3600" dirty="0"/>
              <a:t>«Прилетели снегири»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78" y="1268760"/>
            <a:ext cx="4080272" cy="54403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417639"/>
            <a:ext cx="3795886" cy="547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66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"/>
            <a:ext cx="3779912" cy="3779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06" y="2996953"/>
            <a:ext cx="5796136" cy="3861048"/>
          </a:xfrm>
          <a:prstGeom prst="rect">
            <a:avLst/>
          </a:prstGeom>
        </p:spPr>
      </p:pic>
      <p:pic>
        <p:nvPicPr>
          <p:cNvPr id="4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9577" y="61653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0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67"/>
          <a:stretch/>
        </p:blipFill>
        <p:spPr>
          <a:xfrm>
            <a:off x="1524001" y="-35986"/>
            <a:ext cx="5528409" cy="44730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13775"/>
          <a:stretch/>
        </p:blipFill>
        <p:spPr>
          <a:xfrm>
            <a:off x="6263652" y="3645024"/>
            <a:ext cx="440434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91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34" y="3365514"/>
            <a:ext cx="5436096" cy="34924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43" y="0"/>
            <a:ext cx="3491880" cy="349188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98123" y="332656"/>
            <a:ext cx="3590165" cy="1008112"/>
          </a:xfrm>
        </p:spPr>
        <p:txBody>
          <a:bodyPr>
            <a:normAutofit/>
          </a:bodyPr>
          <a:lstStyle/>
          <a:p>
            <a:r>
              <a:rPr lang="ru-RU" sz="2000" b="1" dirty="0"/>
              <a:t>Выступление на «День матери»</a:t>
            </a:r>
            <a:endParaRPr lang="ru-RU" sz="2000" b="1" dirty="0"/>
          </a:p>
        </p:txBody>
      </p:sp>
      <p:pic>
        <p:nvPicPr>
          <p:cNvPr id="5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1585" y="5949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4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0752" y="-1089247"/>
            <a:ext cx="6857999" cy="90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5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4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7569" y="6093297"/>
            <a:ext cx="487363" cy="487363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Итоговое мероприятие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r="10625" b="5239"/>
          <a:stretch/>
        </p:blipFill>
        <p:spPr>
          <a:xfrm>
            <a:off x="1549955" y="1191645"/>
            <a:ext cx="5207586" cy="3674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1066" r="25588"/>
          <a:stretch/>
        </p:blipFill>
        <p:spPr>
          <a:xfrm>
            <a:off x="6792530" y="3029097"/>
            <a:ext cx="3883673" cy="38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7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Результат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 </a:t>
            </a:r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23592" y="1417639"/>
            <a:ext cx="7344816" cy="421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нашем участке появилось две рябинки.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Таким образом, в моей работе прослеживается основной принцип нравственно-патриотического воспитания: от малого -к большому, от частного -к общему. Природа любого края неповторима, но, воспитывая чувство любви к природе родного края, мы должны давать детям понимание того, что наша «малая Родина» — лишь часть огромной страны, в которой таких уголков множество.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Воспитывая любовь к родному краю, мы растим истинных патриотов России!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1585" y="60650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7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274638"/>
            <a:ext cx="8147248" cy="994122"/>
          </a:xfrm>
        </p:spPr>
        <p:txBody>
          <a:bodyPr/>
          <a:lstStyle/>
          <a:p>
            <a:r>
              <a:rPr lang="ru-RU" b="1" dirty="0" smtClean="0"/>
              <a:t>Посадка рябинок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09" y="1088740"/>
            <a:ext cx="4512501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29"/>
          <a:stretch/>
        </p:blipFill>
        <p:spPr>
          <a:xfrm>
            <a:off x="6384032" y="2780928"/>
            <a:ext cx="4032448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7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16632"/>
            <a:ext cx="5148064" cy="38610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3501008"/>
            <a:ext cx="4355976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2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4593567" y="99047"/>
          <a:ext cx="28590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Документ" r:id="rId3" imgW="7411153" imgH="10535058" progId="Word.Document.12">
                  <p:embed/>
                </p:oleObj>
              </mc:Choice>
              <mc:Fallback>
                <p:oleObj name="Документ" r:id="rId3" imgW="7411153" imgH="1053505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93567" y="99047"/>
                        <a:ext cx="28590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1631504" y="116632"/>
          <a:ext cx="28590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Документ" r:id="rId5" imgW="7411153" imgH="10535058" progId="Word.Document.12">
                  <p:embed/>
                </p:oleObj>
              </mc:Choice>
              <mc:Fallback>
                <p:oleObj name="Документ" r:id="rId5" imgW="7411153" imgH="1053505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31504" y="116632"/>
                        <a:ext cx="28590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7545540" y="2794000"/>
          <a:ext cx="28590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Документ" r:id="rId7" imgW="7411153" imgH="10535058" progId="Word.Document.12">
                  <p:embed/>
                </p:oleObj>
              </mc:Choice>
              <mc:Fallback>
                <p:oleObj name="Документ" r:id="rId7" imgW="7411153" imgH="1053505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45540" y="2794000"/>
                        <a:ext cx="28590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2856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7747" y="116632"/>
            <a:ext cx="5616624" cy="93610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Осень .Прощание до весны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/>
          <a:stretch/>
        </p:blipFill>
        <p:spPr>
          <a:xfrm>
            <a:off x="1457952" y="1279452"/>
            <a:ext cx="4178594" cy="5301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6714980" y="2363053"/>
            <a:ext cx="3946161" cy="4509120"/>
          </a:xfrm>
          <a:prstGeom prst="rect">
            <a:avLst/>
          </a:prstGeom>
        </p:spPr>
      </p:pic>
      <p:pic>
        <p:nvPicPr>
          <p:cNvPr id="3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5561" y="6093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6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584" y="274638"/>
            <a:ext cx="6696744" cy="850106"/>
          </a:xfrm>
        </p:spPr>
        <p:txBody>
          <a:bodyPr>
            <a:normAutofit/>
          </a:bodyPr>
          <a:lstStyle/>
          <a:p>
            <a:r>
              <a:rPr lang="ru-RU" sz="3600" dirty="0" err="1"/>
              <a:t>Зима.Укрываем</a:t>
            </a:r>
            <a:r>
              <a:rPr lang="ru-RU" sz="3600" dirty="0"/>
              <a:t> рябинку снегом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72142"/>
            <a:ext cx="4189394" cy="5585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4"/>
          <a:stretch/>
        </p:blipFill>
        <p:spPr>
          <a:xfrm>
            <a:off x="6600056" y="2423504"/>
            <a:ext cx="3816424" cy="443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96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b="25850"/>
          <a:stretch/>
        </p:blipFill>
        <p:spPr>
          <a:xfrm>
            <a:off x="7556024" y="2589650"/>
            <a:ext cx="3860948" cy="4149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0" y="675861"/>
            <a:ext cx="6135757" cy="47177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flipH="1">
            <a:off x="2351584" y="1"/>
            <a:ext cx="7776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Просыпайся </a:t>
            </a:r>
            <a:r>
              <a:rPr lang="ru-RU" sz="2400" b="1" dirty="0"/>
              <a:t>,</a:t>
            </a:r>
            <a:r>
              <a:rPr lang="ru-RU" sz="2400" b="1" dirty="0" err="1"/>
              <a:t>Рябинушка</a:t>
            </a:r>
            <a:r>
              <a:rPr lang="ru-RU" sz="2400" b="1" dirty="0"/>
              <a:t>! Весна пришла!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6037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72752" y="0"/>
            <a:ext cx="9289032" cy="1385392"/>
          </a:xfrm>
        </p:spPr>
        <p:txBody>
          <a:bodyPr>
            <a:normAutofit/>
          </a:bodyPr>
          <a:lstStyle/>
          <a:p>
            <a:r>
              <a:rPr lang="ru-RU" sz="3600" b="1" dirty="0" err="1"/>
              <a:t>Ура!Зацвела</a:t>
            </a:r>
            <a:r>
              <a:rPr lang="ru-RU" sz="3600" b="1" dirty="0"/>
              <a:t> </a:t>
            </a:r>
            <a:r>
              <a:rPr lang="ru-RU" sz="3600" b="1" dirty="0" err="1"/>
              <a:t>Глаша</a:t>
            </a:r>
            <a:r>
              <a:rPr lang="ru-RU" sz="3600" b="1" dirty="0"/>
              <a:t>!!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1549383" y="1385392"/>
            <a:ext cx="4844763" cy="5472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/>
        </p:blipFill>
        <p:spPr>
          <a:xfrm>
            <a:off x="6314168" y="-780"/>
            <a:ext cx="4498864" cy="507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00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36713"/>
            <a:ext cx="4201725" cy="58292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2276873"/>
            <a:ext cx="3183818" cy="42450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71664" y="22848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ООД  по образовательной деятельности «Художественно-эстетическое развитие»  </a:t>
            </a:r>
            <a:endParaRPr lang="ru-RU" b="1" dirty="0"/>
          </a:p>
        </p:txBody>
      </p:sp>
      <p:pic>
        <p:nvPicPr>
          <p:cNvPr id="5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9577" y="62782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1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127</Words>
  <Application>Microsoft Office PowerPoint</Application>
  <PresentationFormat>Широкоэкранный</PresentationFormat>
  <Paragraphs>16</Paragraphs>
  <Slides>17</Slides>
  <Notes>0</Notes>
  <HiddenSlides>0</HiddenSlides>
  <MMClips>6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Times New Roman</vt:lpstr>
      <vt:lpstr>Тема Office</vt:lpstr>
      <vt:lpstr>Документ</vt:lpstr>
      <vt:lpstr>Презентация PowerPoint</vt:lpstr>
      <vt:lpstr>Посадка рябинок</vt:lpstr>
      <vt:lpstr>Презентация PowerPoint</vt:lpstr>
      <vt:lpstr>Презентация PowerPoint</vt:lpstr>
      <vt:lpstr>Осень .Прощание до весны</vt:lpstr>
      <vt:lpstr>Зима.Укрываем рябинку снегом</vt:lpstr>
      <vt:lpstr>Презентация PowerPoint</vt:lpstr>
      <vt:lpstr>Ура!Зацвела Глаша!!</vt:lpstr>
      <vt:lpstr>Презентация PowerPoint</vt:lpstr>
      <vt:lpstr>Презентация PowerPoint</vt:lpstr>
      <vt:lpstr>«Прилетели снегири»</vt:lpstr>
      <vt:lpstr>Презентация PowerPoint</vt:lpstr>
      <vt:lpstr>Презентация PowerPoint</vt:lpstr>
      <vt:lpstr>Выступление на «День матери»</vt:lpstr>
      <vt:lpstr>Презентация PowerPoint</vt:lpstr>
      <vt:lpstr>Итоговое мероприятие</vt:lpstr>
      <vt:lpstr>Результат проекта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</cp:revision>
  <dcterms:created xsi:type="dcterms:W3CDTF">2022-08-24T18:01:50Z</dcterms:created>
  <dcterms:modified xsi:type="dcterms:W3CDTF">2022-08-24T18:12:09Z</dcterms:modified>
</cp:coreProperties>
</file>