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315" r:id="rId2"/>
    <p:sldId id="259" r:id="rId3"/>
    <p:sldId id="297" r:id="rId4"/>
    <p:sldId id="319" r:id="rId5"/>
    <p:sldId id="261" r:id="rId6"/>
    <p:sldId id="298" r:id="rId7"/>
    <p:sldId id="262" r:id="rId8"/>
    <p:sldId id="299" r:id="rId9"/>
    <p:sldId id="285" r:id="rId10"/>
    <p:sldId id="300" r:id="rId11"/>
    <p:sldId id="286" r:id="rId12"/>
    <p:sldId id="301" r:id="rId13"/>
    <p:sldId id="265" r:id="rId14"/>
    <p:sldId id="303" r:id="rId15"/>
    <p:sldId id="268" r:id="rId16"/>
    <p:sldId id="304" r:id="rId17"/>
    <p:sldId id="272" r:id="rId18"/>
    <p:sldId id="305" r:id="rId19"/>
    <p:sldId id="274" r:id="rId20"/>
    <p:sldId id="306" r:id="rId21"/>
    <p:sldId id="275" r:id="rId22"/>
    <p:sldId id="307" r:id="rId23"/>
    <p:sldId id="276" r:id="rId24"/>
    <p:sldId id="308" r:id="rId25"/>
    <p:sldId id="277" r:id="rId26"/>
    <p:sldId id="309" r:id="rId27"/>
    <p:sldId id="278" r:id="rId28"/>
    <p:sldId id="310" r:id="rId29"/>
    <p:sldId id="283" r:id="rId30"/>
    <p:sldId id="311" r:id="rId31"/>
    <p:sldId id="280" r:id="rId32"/>
    <p:sldId id="312" r:id="rId33"/>
    <p:sldId id="288" r:id="rId34"/>
    <p:sldId id="313" r:id="rId35"/>
    <p:sldId id="302" r:id="rId36"/>
    <p:sldId id="314" r:id="rId37"/>
    <p:sldId id="316" r:id="rId38"/>
    <p:sldId id="31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9225" autoAdjust="0"/>
  </p:normalViewPr>
  <p:slideViewPr>
    <p:cSldViewPr>
      <p:cViewPr varScale="1">
        <p:scale>
          <a:sx n="53" d="100"/>
          <a:sy n="53" d="100"/>
        </p:scale>
        <p:origin x="-11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1.1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3621-1743-42E1-A1E5-584CFC4F0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096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1.1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DC083-0172-451A-A507-F70F3ADA0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602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1.1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94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1.1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6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500C1E9-DEF4-4492-8674-BA10F1A085E7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75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59AC7-A18E-456A-9D00-91B76524DEA8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70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3D162-5330-4D64-88D8-32CD3E3745ED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27BF0-E81B-47EF-AC4A-318603F5D69C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94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4A7CC80-F68F-4527-8BCE-FB41575A2E85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DBEFB-FF90-434E-A612-2D214A32AC16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47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0AE83-1F6B-4FA6-8A67-7F0D7B21D350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40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4CA00-8F7A-4EAE-A321-F187B66B49FD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0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05D591E-E88C-43EE-8919-07C8CFC54FB4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22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E0A6-C0C7-4DC1-A587-BABBFF59B541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9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B45AC6F-9971-44FA-B2B4-E4590396A5D1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82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080454AE-3112-451C-9D59-544C4E35B218}" type="datetime1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AF9893B3-7874-4039-AAD3-167F60D3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263" y="1856232"/>
            <a:ext cx="77724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посвящённая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80-летней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годовщине полного освобождения Ленинграда от фашистских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захватчиков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429124" y="5286388"/>
            <a:ext cx="4286280" cy="12144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71475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начать </a:t>
            </a:r>
            <a:r>
              <a:rPr lang="ru-RU" dirty="0" err="1" smtClean="0"/>
              <a:t>онлайн-викторину</a:t>
            </a:r>
            <a:r>
              <a:rPr lang="ru-RU" dirty="0" smtClean="0"/>
              <a:t>, нажмите «Показ слайдов», затем «С начала».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22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41" y="5264315"/>
            <a:ext cx="8183880" cy="684965"/>
          </a:xfrm>
        </p:spPr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42464"/>
          </a:xfrm>
        </p:spPr>
        <p:txBody>
          <a:bodyPr/>
          <a:lstStyle/>
          <a:p>
            <a:r>
              <a:rPr lang="ru-RU" dirty="0"/>
              <a:t>Где люди спасались во время </a:t>
            </a:r>
            <a:r>
              <a:rPr lang="ru-RU" dirty="0" smtClean="0"/>
              <a:t>авианалётов и артобстрелов?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1589631"/>
            <a:ext cx="2736304" cy="36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20" y="3256955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Бомбоубежище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643702" y="5643578"/>
            <a:ext cx="221457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02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8389"/>
            <a:ext cx="8183880" cy="666651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1386480"/>
          </a:xfrm>
        </p:spPr>
        <p:txBody>
          <a:bodyPr/>
          <a:lstStyle/>
          <a:p>
            <a:r>
              <a:rPr lang="ru-RU" dirty="0" smtClean="0"/>
              <a:t>Как называлось противотанковое заграждение </a:t>
            </a:r>
            <a:r>
              <a:rPr lang="ru-RU" dirty="0"/>
              <a:t>из сваренных рельс</a:t>
            </a:r>
            <a:r>
              <a:rPr lang="ru-RU" dirty="0" smtClean="0"/>
              <a:t> в виде шестиконечной звезды?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142976" y="2143116"/>
            <a:ext cx="6643734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Противотанковый ров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42976" y="3357562"/>
            <a:ext cx="6643734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Противотанковый надолб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142976" y="4429132"/>
            <a:ext cx="6643734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Противотанковый 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8389"/>
            <a:ext cx="8183880" cy="666651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86480"/>
          </a:xfrm>
        </p:spPr>
        <p:txBody>
          <a:bodyPr/>
          <a:lstStyle/>
          <a:p>
            <a:r>
              <a:rPr lang="ru-RU" dirty="0" smtClean="0"/>
              <a:t>Как называлось противотанковое заграждение </a:t>
            </a:r>
            <a:r>
              <a:rPr lang="ru-RU" dirty="0"/>
              <a:t>из сваренных рельс</a:t>
            </a:r>
            <a:r>
              <a:rPr lang="ru-RU" dirty="0" smtClean="0"/>
              <a:t> в виде шестиконечной звезды?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2195863"/>
            <a:ext cx="4230035" cy="3172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1330" y="3305072"/>
            <a:ext cx="3259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Противо-танковый ёж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786578" y="5715016"/>
            <a:ext cx="171451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07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1100"/>
            <a:ext cx="8183880" cy="67394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8183880" cy="1458488"/>
          </a:xfrm>
        </p:spPr>
        <p:txBody>
          <a:bodyPr/>
          <a:lstStyle/>
          <a:p>
            <a:r>
              <a:rPr lang="ru-RU" dirty="0" smtClean="0"/>
              <a:t>Как называлась автомобильная трасса, проложенная по льду Ладожского озера?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2071678"/>
            <a:ext cx="6715172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Дорога Жизни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3143248"/>
            <a:ext cx="6715172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Ладожская дорога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928662" y="4357694"/>
            <a:ext cx="6715172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Ладожский рейс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066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1100"/>
            <a:ext cx="8183880" cy="67394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58488"/>
          </a:xfrm>
        </p:spPr>
        <p:txBody>
          <a:bodyPr/>
          <a:lstStyle/>
          <a:p>
            <a:r>
              <a:rPr lang="ru-RU" dirty="0" smtClean="0"/>
              <a:t>Как называлась автомобильная трасса, проложенная по льду Ладожского озера?</a:t>
            </a:r>
            <a:endParaRPr lang="ru-RU" dirty="0"/>
          </a:p>
        </p:txBody>
      </p:sp>
      <p:pic>
        <p:nvPicPr>
          <p:cNvPr id="8194" name="Picture 2" descr="C:\Users\Agent\Desktop\Фотки по блокаде\Рисун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2296"/>
            <a:ext cx="4896544" cy="34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108089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Жизни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786578" y="5643578"/>
            <a:ext cx="1714512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90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1026440"/>
          </a:xfrm>
        </p:spPr>
        <p:txBody>
          <a:bodyPr/>
          <a:lstStyle/>
          <a:p>
            <a:r>
              <a:rPr lang="ru-RU" dirty="0" smtClean="0"/>
              <a:t>Как называлась военная операция по прорыву блокады Ленинграда?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57224" y="1643050"/>
            <a:ext cx="7000924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«Звезда»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857224" y="2714620"/>
            <a:ext cx="7000924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«Миг»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857224" y="3857628"/>
            <a:ext cx="700092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«Искра»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90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r>
              <a:rPr lang="ru-RU" dirty="0" smtClean="0"/>
              <a:t>Как называлась военная операция по прорыву блокады Ленинграда?</a:t>
            </a:r>
            <a:endParaRPr lang="ru-RU" dirty="0"/>
          </a:p>
        </p:txBody>
      </p:sp>
      <p:pic>
        <p:nvPicPr>
          <p:cNvPr id="11266" name="Picture 2" descr="C:\Users\Agent\Desktop\Фотки по блокаде\Операция Искр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92" y="1739852"/>
            <a:ext cx="5184576" cy="35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2402" y="3029615"/>
            <a:ext cx="2796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«Искра»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715140" y="5715016"/>
            <a:ext cx="1643074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59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1256"/>
            <a:ext cx="8183880" cy="703783"/>
          </a:xfrm>
        </p:spPr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1098448"/>
          </a:xfrm>
        </p:spPr>
        <p:txBody>
          <a:bodyPr/>
          <a:lstStyle/>
          <a:p>
            <a:r>
              <a:rPr lang="ru-RU" dirty="0" smtClean="0"/>
              <a:t>Назовите дату прорыва блокады Ленинграда.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00100" y="1785926"/>
            <a:ext cx="7000924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 января 1943 года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000100" y="2714620"/>
            <a:ext cx="7000924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января 1944 года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000100" y="3786190"/>
            <a:ext cx="7000924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 января 1943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1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1256"/>
            <a:ext cx="8183880" cy="703783"/>
          </a:xfrm>
        </p:spPr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98448"/>
          </a:xfrm>
        </p:spPr>
        <p:txBody>
          <a:bodyPr/>
          <a:lstStyle/>
          <a:p>
            <a:r>
              <a:rPr lang="ru-RU" dirty="0" smtClean="0"/>
              <a:t>Назовите дату прорыва блокады Ленинграда.</a:t>
            </a:r>
            <a:endParaRPr lang="ru-RU" dirty="0"/>
          </a:p>
        </p:txBody>
      </p:sp>
      <p:pic>
        <p:nvPicPr>
          <p:cNvPr id="15362" name="Picture 2" descr="C:\Users\Agent\Desktop\Фотки по блокаде\Рисунок14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384376" cy="36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91586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января 1943 года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928826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65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45118"/>
            <a:ext cx="8183880" cy="789921"/>
          </a:xfrm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1026440"/>
          </a:xfrm>
        </p:spPr>
        <p:txBody>
          <a:bodyPr/>
          <a:lstStyle/>
          <a:p>
            <a:r>
              <a:rPr lang="ru-RU" dirty="0" smtClean="0"/>
              <a:t>Какое самое большое блокадное кладбище в нашем городе?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1857364"/>
            <a:ext cx="7215238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Волчьи ямы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928662" y="3000372"/>
            <a:ext cx="721523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Серафимское кладбище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928662" y="4143380"/>
            <a:ext cx="7143800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Пискаревское мемориальное кладбище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98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738408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Когда началась Блокада Ленинграда?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1000100" y="1500174"/>
            <a:ext cx="7000924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 сентября 1941 года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000100" y="2786058"/>
            <a:ext cx="700092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 августа 1942 года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000100" y="4071942"/>
            <a:ext cx="7000924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 сентября 1941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89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45118"/>
            <a:ext cx="8183880" cy="789921"/>
          </a:xfrm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r>
              <a:rPr lang="ru-RU" dirty="0" smtClean="0"/>
              <a:t>Какое самое большое блокадное кладбище в нашем городе?</a:t>
            </a:r>
            <a:endParaRPr lang="ru-RU" dirty="0"/>
          </a:p>
        </p:txBody>
      </p:sp>
      <p:pic>
        <p:nvPicPr>
          <p:cNvPr id="17410" name="Picture 2" descr="C:\Users\Agent\Desktop\Фотки по блокаде\Рисунок18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39" y="1723147"/>
            <a:ext cx="4695978" cy="35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8630" y="2744461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Пискарёвское мемориальное кладбище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858016" y="5572140"/>
            <a:ext cx="164307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727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1026440"/>
          </a:xfrm>
        </p:spPr>
        <p:txBody>
          <a:bodyPr/>
          <a:lstStyle/>
          <a:p>
            <a:r>
              <a:rPr lang="ru-RU" dirty="0" smtClean="0"/>
              <a:t>Как называется центральная скульптура на Пискаревском кладбище?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1928802"/>
            <a:ext cx="721523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«Родина-мать»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3214686"/>
            <a:ext cx="7286676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Монумент «Память о бойцах и командирах»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928662" y="4286256"/>
            <a:ext cx="721523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«Блокадная аллея»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96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r>
              <a:rPr lang="ru-RU" dirty="0" smtClean="0"/>
              <a:t>Как называется центральная скульптура на Пискаревском кладбище?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320862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«Родина-Мать»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2" y="1556792"/>
            <a:ext cx="2592288" cy="377060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643702" y="5572140"/>
            <a:ext cx="1785950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72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7556"/>
            <a:ext cx="8183880" cy="727483"/>
          </a:xfrm>
        </p:spPr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28604"/>
            <a:ext cx="8435280" cy="1584176"/>
          </a:xfrm>
        </p:spPr>
        <p:txBody>
          <a:bodyPr/>
          <a:lstStyle/>
          <a:p>
            <a:r>
              <a:rPr lang="ru-RU" dirty="0" smtClean="0"/>
              <a:t>Как называется комплекс мемориальных сооружений  на рубежах битвы за Ленинград в 1941-1944г,  протяженность которого 200 км?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85786" y="2428868"/>
            <a:ext cx="742955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«Зеленый пояс Памяти»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5786" y="3500438"/>
            <a:ext cx="7429552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«Пояс Славы и Памяти»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85786" y="4500570"/>
            <a:ext cx="742955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«Зеленый пояс Славы»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7556"/>
            <a:ext cx="8183880" cy="727483"/>
          </a:xfrm>
        </p:spPr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35280" cy="1584176"/>
          </a:xfrm>
        </p:spPr>
        <p:txBody>
          <a:bodyPr/>
          <a:lstStyle/>
          <a:p>
            <a:r>
              <a:rPr lang="ru-RU" dirty="0" smtClean="0"/>
              <a:t>Как называется комплекс мемориальных сооружений  на рубежах битвы за Ленинград в 1941-1944г,  протяженность которого 200 км?</a:t>
            </a:r>
            <a:endParaRPr lang="ru-RU" dirty="0"/>
          </a:p>
        </p:txBody>
      </p:sp>
      <p:pic>
        <p:nvPicPr>
          <p:cNvPr id="23554" name="Picture 2" descr="C:\Users\Agent\Desktop\Фотки по блокаде\imag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73" y="2400247"/>
            <a:ext cx="4224784" cy="29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033" y="322004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«Зелёный пояс Славы»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500826" y="5429264"/>
            <a:ext cx="1714512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7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28604"/>
            <a:ext cx="8435280" cy="1026440"/>
          </a:xfrm>
        </p:spPr>
        <p:txBody>
          <a:bodyPr/>
          <a:lstStyle/>
          <a:p>
            <a:r>
              <a:rPr lang="ru-RU" dirty="0" smtClean="0"/>
              <a:t>Как называется памятник, посвященный погибшим детям блокадного Ленинграда?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1714488"/>
            <a:ext cx="728667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«Цветок жизни»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000100" y="2857496"/>
            <a:ext cx="721523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«Цветок памяти»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928662" y="3857628"/>
            <a:ext cx="728667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«Цветок славы»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8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35280" cy="1026440"/>
          </a:xfrm>
        </p:spPr>
        <p:txBody>
          <a:bodyPr/>
          <a:lstStyle/>
          <a:p>
            <a:r>
              <a:rPr lang="ru-RU" dirty="0" smtClean="0"/>
              <a:t>Как называется памятник, посвященный погибшим детям блокадного Ленинграда?</a:t>
            </a:r>
            <a:endParaRPr lang="ru-RU" dirty="0"/>
          </a:p>
        </p:txBody>
      </p:sp>
      <p:pic>
        <p:nvPicPr>
          <p:cNvPr id="19458" name="Picture 2" descr="C:\Users\Agent\Desktop\Фотки по блокаде\Flower_of_Life_(Memorial)_general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1726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«Цветок жизни»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572264" y="5500702"/>
            <a:ext cx="200026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91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39"/>
          </a:xfrm>
        </p:spPr>
        <p:txBody>
          <a:bodyPr/>
          <a:lstStyle/>
          <a:p>
            <a:r>
              <a:rPr lang="ru-RU" dirty="0" smtClean="0"/>
              <a:t>Вопрос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183880" cy="1512168"/>
          </a:xfrm>
        </p:spPr>
        <p:txBody>
          <a:bodyPr/>
          <a:lstStyle/>
          <a:p>
            <a:r>
              <a:rPr lang="ru-RU" dirty="0" smtClean="0"/>
              <a:t>Назовите Мемориал, входящий в «Зелёный пояс Славы», расположенный на западном берегу Ладожского озера.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00100" y="2000240"/>
            <a:ext cx="685804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«Блокадный храм»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071538" y="3143248"/>
            <a:ext cx="678661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Монумент героическим защитникам Ленинграда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071538" y="4143380"/>
            <a:ext cx="6786610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Мемориал «Разорванное кольцо»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00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39"/>
          </a:xfrm>
        </p:spPr>
        <p:txBody>
          <a:bodyPr/>
          <a:lstStyle/>
          <a:p>
            <a:r>
              <a:rPr lang="ru-RU" dirty="0" smtClean="0"/>
              <a:t>Вопрос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1512168"/>
          </a:xfrm>
        </p:spPr>
        <p:txBody>
          <a:bodyPr/>
          <a:lstStyle/>
          <a:p>
            <a:r>
              <a:rPr lang="ru-RU" dirty="0" smtClean="0"/>
              <a:t>Назовите Мемориал, входящий в «Зелёный пояс Славы», расположенный на западном берегу Ладожского озера.</a:t>
            </a:r>
            <a:endParaRPr lang="ru-RU" dirty="0"/>
          </a:p>
        </p:txBody>
      </p:sp>
      <p:pic>
        <p:nvPicPr>
          <p:cNvPr id="24578" name="Picture 2" descr="C:\Users\Agent\Desktop\Фотки по блокаде\0_56f63_689c8cc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49716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5" y="3068960"/>
            <a:ext cx="33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«Разорванное кольцо»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643702" y="5715016"/>
            <a:ext cx="192882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68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844" y="4879156"/>
            <a:ext cx="8183880" cy="1051560"/>
          </a:xfrm>
        </p:spPr>
        <p:txBody>
          <a:bodyPr/>
          <a:lstStyle/>
          <a:p>
            <a:r>
              <a:rPr lang="ru-RU" dirty="0" smtClean="0"/>
              <a:t>Вопрос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183880" cy="1538503"/>
          </a:xfrm>
        </p:spPr>
        <p:txBody>
          <a:bodyPr/>
          <a:lstStyle/>
          <a:p>
            <a:r>
              <a:rPr lang="ru-RU" dirty="0" smtClean="0"/>
              <a:t>Какому транспортному средству установлен памятник на 10 км по Дороге жизни в посёлке Осиновец?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2624328"/>
            <a:ext cx="2376264" cy="246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000100" y="2214554"/>
            <a:ext cx="6858048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«Я- Легенда»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000100" y="3071810"/>
            <a:ext cx="6858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ГАЗ-АА «Полуторка»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928662" y="4143380"/>
            <a:ext cx="6929486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«Полуторка- ГАЗ»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721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38408"/>
          </a:xfrm>
        </p:spPr>
        <p:txBody>
          <a:bodyPr/>
          <a:lstStyle/>
          <a:p>
            <a:r>
              <a:rPr lang="ru-RU" dirty="0" smtClean="0"/>
              <a:t>Когда началась Блокада Ленинграда?</a:t>
            </a:r>
            <a:endParaRPr lang="ru-RU" dirty="0"/>
          </a:p>
        </p:txBody>
      </p:sp>
      <p:pic>
        <p:nvPicPr>
          <p:cNvPr id="2050" name="Picture 2" descr="C:\Users\Agent\Desktop\Фотки по блокаде\post-1139087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" y="1412777"/>
            <a:ext cx="5112567" cy="36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0455" y="2909433"/>
            <a:ext cx="309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г.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6215074" y="5715016"/>
            <a:ext cx="2286016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293651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844" y="4879156"/>
            <a:ext cx="8183880" cy="1051560"/>
          </a:xfrm>
        </p:spPr>
        <p:txBody>
          <a:bodyPr/>
          <a:lstStyle/>
          <a:p>
            <a:r>
              <a:rPr lang="ru-RU" dirty="0" smtClean="0"/>
              <a:t>Вопрос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38503"/>
          </a:xfrm>
        </p:spPr>
        <p:txBody>
          <a:bodyPr/>
          <a:lstStyle/>
          <a:p>
            <a:r>
              <a:rPr lang="ru-RU" dirty="0" smtClean="0"/>
              <a:t>Какому транспортному средству установлен памятник на 10 км по Дороге жизни в посёлке Осиновец?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2624328"/>
            <a:ext cx="2376264" cy="246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46" y="2204864"/>
            <a:ext cx="4548250" cy="3034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335699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ГАЗ-АА «Полуторка»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500826" y="5500702"/>
            <a:ext cx="1643074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29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96381"/>
            <a:ext cx="8183880" cy="738659"/>
          </a:xfrm>
        </p:spPr>
        <p:txBody>
          <a:bodyPr/>
          <a:lstStyle/>
          <a:p>
            <a:r>
              <a:rPr lang="ru-RU" dirty="0" smtClean="0"/>
              <a:t>Вопрос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1458488"/>
          </a:xfrm>
        </p:spPr>
        <p:txBody>
          <a:bodyPr/>
          <a:lstStyle/>
          <a:p>
            <a:r>
              <a:rPr lang="ru-RU" dirty="0" smtClean="0"/>
              <a:t>Как называется медаль, которую вручали блокадникам и защитникам нашего города?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2071678"/>
            <a:ext cx="714380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Медаль «За оборону Ленинграда»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3000372"/>
            <a:ext cx="7143800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Ленина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928662" y="4071942"/>
            <a:ext cx="7072362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Великой Отечественной войны 1-й степени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50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96381"/>
            <a:ext cx="8183880" cy="738659"/>
          </a:xfrm>
        </p:spPr>
        <p:txBody>
          <a:bodyPr/>
          <a:lstStyle/>
          <a:p>
            <a:r>
              <a:rPr lang="ru-RU" dirty="0" smtClean="0"/>
              <a:t>Вопрос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58488"/>
          </a:xfrm>
        </p:spPr>
        <p:txBody>
          <a:bodyPr/>
          <a:lstStyle/>
          <a:p>
            <a:r>
              <a:rPr lang="ru-RU" dirty="0" smtClean="0"/>
              <a:t>Как называется медаль, которую вручали блокадникам и защитникам нашего города?</a:t>
            </a:r>
            <a:endParaRPr lang="ru-RU" dirty="0"/>
          </a:p>
        </p:txBody>
      </p:sp>
      <p:pic>
        <p:nvPicPr>
          <p:cNvPr id="21506" name="Picture 2" descr="C:\Users\Agent\Desktop\Фотки по блокаде\Medal_Leningrad_US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748" y="1916832"/>
            <a:ext cx="3574675" cy="33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3451" y="282177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     «За оборону Ленинграда»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857884" y="5429264"/>
            <a:ext cx="2286016" cy="12144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666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183880" cy="1651107"/>
          </a:xfrm>
        </p:spPr>
        <p:txBody>
          <a:bodyPr/>
          <a:lstStyle/>
          <a:p>
            <a:r>
              <a:rPr lang="ru-RU" sz="2400" dirty="0" smtClean="0"/>
              <a:t>Назовите знаменитое музыкальное произведение Д. Шостаковича, посвящённое городу Ленинграду. Когда оно впервые прозвучало в блокадном Ленинграде?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71538" y="2143116"/>
            <a:ext cx="6786610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симфония «Ленинградская» 9 августа 1942 года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071538" y="3214686"/>
            <a:ext cx="6786610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симфония «Блокадная» 9 августа 1942 года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071538" y="4214818"/>
            <a:ext cx="685804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симфония «Ленинградская» 27 января 1944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1651107"/>
          </a:xfrm>
        </p:spPr>
        <p:txBody>
          <a:bodyPr/>
          <a:lstStyle/>
          <a:p>
            <a:r>
              <a:rPr lang="ru-RU" sz="2400" dirty="0" smtClean="0"/>
              <a:t>Назовите знаменитое музыкальное произведение Д. Шостаковича, посвящённое городу Ленинграду. Когда оно впервые прозвучало в блокадном Ленинграде?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21853" y="3018542"/>
            <a:ext cx="3970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симфония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«Ленинградская»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г.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787" y="1976857"/>
            <a:ext cx="2445199" cy="3468367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6357950" y="5286388"/>
            <a:ext cx="2143140" cy="12144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44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1651107"/>
          </a:xfrm>
        </p:spPr>
        <p:txBody>
          <a:bodyPr/>
          <a:lstStyle/>
          <a:p>
            <a:r>
              <a:rPr lang="ru-RU" sz="2400" dirty="0" smtClean="0"/>
              <a:t>Какое звание было присвоено Ленинграду за героизм и мужество, проявленное жителями Ленинграда?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00100" y="1928802"/>
            <a:ext cx="678661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Город-победитель 8 мая 1965 года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071538" y="3000372"/>
            <a:ext cx="671517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Город-блокадник 15 мая 1956 года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071538" y="4214818"/>
            <a:ext cx="671517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Город-герой 8 мая 1965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61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1651107"/>
          </a:xfrm>
        </p:spPr>
        <p:txBody>
          <a:bodyPr/>
          <a:lstStyle/>
          <a:p>
            <a:r>
              <a:rPr lang="ru-RU" sz="2400" dirty="0" smtClean="0"/>
              <a:t>Какое звание было присвоено Ленинграду за героизм и мужество, проявленное жителями Ленинграда?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6849" y="3035262"/>
            <a:ext cx="397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Город-герой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мая 1965 года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38" y="2022328"/>
            <a:ext cx="4427984" cy="2946533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500826" y="5429264"/>
            <a:ext cx="1857388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55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1651107"/>
          </a:xfrm>
        </p:spPr>
        <p:txBody>
          <a:bodyPr/>
          <a:lstStyle/>
          <a:p>
            <a:r>
              <a:rPr lang="ru-RU" sz="2400" dirty="0" smtClean="0"/>
              <a:t>Какие цвета у блокадной ленточки?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42976" y="1214422"/>
            <a:ext cx="635798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Оливковый и зеленый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142976" y="2357430"/>
            <a:ext cx="6357982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Черный и оранжевый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142976" y="3714752"/>
            <a:ext cx="6357982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Красный и черный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53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08"/>
            <a:ext cx="8183880" cy="668732"/>
          </a:xfrm>
        </p:spPr>
        <p:txBody>
          <a:bodyPr>
            <a:normAutofit/>
          </a:bodyPr>
          <a:lstStyle/>
          <a:p>
            <a:r>
              <a:rPr lang="ru-RU" smtClean="0"/>
              <a:t>Вопрос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1651107"/>
          </a:xfrm>
        </p:spPr>
        <p:txBody>
          <a:bodyPr/>
          <a:lstStyle/>
          <a:p>
            <a:r>
              <a:rPr lang="ru-RU" sz="2400" dirty="0" smtClean="0"/>
              <a:t>Какие цвета у блокадной ленточки?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4840" y="2149128"/>
            <a:ext cx="3970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ленточка двух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цветов: оливкового и зелёного. Оливковый цвет ленточки символизирует Победу, а зелёный — цвет жизни.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89073"/>
            <a:ext cx="3600400" cy="3600400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000760" y="5643578"/>
            <a:ext cx="200026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Завершить викторину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429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183880" cy="1051560"/>
          </a:xfrm>
        </p:spPr>
        <p:txBody>
          <a:bodyPr/>
          <a:lstStyle/>
          <a:p>
            <a:r>
              <a:rPr lang="ru-RU" dirty="0" smtClean="0"/>
              <a:t>Попробуй еще раз(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НЕВЕРНО!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lastslideviewed" highlightClick="1"/>
          </p:cNvPr>
          <p:cNvSpPr/>
          <p:nvPr/>
        </p:nvSpPr>
        <p:spPr>
          <a:xfrm>
            <a:off x="5072066" y="5143512"/>
            <a:ext cx="3071834" cy="11430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вопросу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1458488"/>
          </a:xfrm>
        </p:spPr>
        <p:txBody>
          <a:bodyPr/>
          <a:lstStyle/>
          <a:p>
            <a:r>
              <a:rPr lang="ru-RU" dirty="0" smtClean="0"/>
              <a:t>Кто принял командование Ленинградским фронтом 13 сентября 1941 года?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1071538" y="2143116"/>
            <a:ext cx="6500858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Александр Михайлович Василевский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071538" y="3286124"/>
            <a:ext cx="6500858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071538" y="4357694"/>
            <a:ext cx="6500858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 Степанович Конев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71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58488"/>
          </a:xfrm>
        </p:spPr>
        <p:txBody>
          <a:bodyPr/>
          <a:lstStyle/>
          <a:p>
            <a:r>
              <a:rPr lang="ru-RU" dirty="0" smtClean="0"/>
              <a:t>Кто принял командование Ленинградским фронтом 13 сентября 1941 года?</a:t>
            </a:r>
            <a:endParaRPr lang="ru-RU" dirty="0"/>
          </a:p>
        </p:txBody>
      </p:sp>
      <p:pic>
        <p:nvPicPr>
          <p:cNvPr id="4098" name="Picture 2" descr="C:\Users\Agent\Desktop\Фотки по блокаде\0_3c673_cd98784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2579921" cy="33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2876" y="3017209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армии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Георгий Константинович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143636" y="5715016"/>
            <a:ext cx="2357454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4270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1098448"/>
          </a:xfrm>
        </p:spPr>
        <p:txBody>
          <a:bodyPr/>
          <a:lstStyle/>
          <a:p>
            <a:r>
              <a:rPr lang="ru-RU" dirty="0" smtClean="0"/>
              <a:t>Какая была суточная норма хлеба зимой 1941 года?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28662" y="1857364"/>
            <a:ext cx="700092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150 грамм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3071810"/>
            <a:ext cx="7000924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125 грамм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928662" y="4357694"/>
            <a:ext cx="7000924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250 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98448"/>
          </a:xfrm>
        </p:spPr>
        <p:txBody>
          <a:bodyPr/>
          <a:lstStyle/>
          <a:p>
            <a:r>
              <a:rPr lang="ru-RU" dirty="0" smtClean="0"/>
              <a:t>Какая была суточная норма хлеба зимой 1941 года?</a:t>
            </a:r>
            <a:endParaRPr lang="ru-RU" dirty="0"/>
          </a:p>
        </p:txBody>
      </p:sp>
      <p:pic>
        <p:nvPicPr>
          <p:cNvPr id="5122" name="Picture 2" descr="C:\Users\Agent\Desktop\Фотки по блокаде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0115"/>
            <a:ext cx="3168352" cy="26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9759" y="2147850"/>
            <a:ext cx="3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Суточная норма хлеба составляла: рабочим - 250 грамм, всем остальным -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грамм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29388" y="5786454"/>
            <a:ext cx="207170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48023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41" y="5264315"/>
            <a:ext cx="8183880" cy="684965"/>
          </a:xfrm>
        </p:spPr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00042"/>
            <a:ext cx="8183880" cy="1242464"/>
          </a:xfrm>
        </p:spPr>
        <p:txBody>
          <a:bodyPr/>
          <a:lstStyle/>
          <a:p>
            <a:r>
              <a:rPr lang="ru-RU" dirty="0"/>
              <a:t>Где люди спасались во время </a:t>
            </a:r>
            <a:r>
              <a:rPr lang="ru-RU" dirty="0" smtClean="0"/>
              <a:t>авианалётов и артобстрелов?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93B3-7874-4039-AAD3-167F60D3731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85786" y="1785926"/>
            <a:ext cx="7072362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Бомбоубежище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85786" y="3071810"/>
            <a:ext cx="707236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домах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785786" y="4214818"/>
            <a:ext cx="7072362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подвалах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4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888</Words>
  <Application>Microsoft Office PowerPoint</Application>
  <PresentationFormat>Экран (4:3)</PresentationFormat>
  <Paragraphs>219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Викторина,  посвящённая 80-летней годовщине полного освобождения Ленинграда от фашистских захватчиков  </vt:lpstr>
      <vt:lpstr>Вопрос 1</vt:lpstr>
      <vt:lpstr>Вопрос 1</vt:lpstr>
      <vt:lpstr>Попробуй еще раз(</vt:lpstr>
      <vt:lpstr>Вопрос 2</vt:lpstr>
      <vt:lpstr>Вопрос 2</vt:lpstr>
      <vt:lpstr>Вопрос 3</vt:lpstr>
      <vt:lpstr>Вопрос 3</vt:lpstr>
      <vt:lpstr>Вопрос 4</vt:lpstr>
      <vt:lpstr>Вопрос 4</vt:lpstr>
      <vt:lpstr>Вопрос 5</vt:lpstr>
      <vt:lpstr>Вопрос 5</vt:lpstr>
      <vt:lpstr>Вопрос 6</vt:lpstr>
      <vt:lpstr>Вопрос 6</vt:lpstr>
      <vt:lpstr>Вопрос 7</vt:lpstr>
      <vt:lpstr>Вопрос 7</vt:lpstr>
      <vt:lpstr>Вопрос 8</vt:lpstr>
      <vt:lpstr>Вопрос 8</vt:lpstr>
      <vt:lpstr>Вопрос 9</vt:lpstr>
      <vt:lpstr>Вопрос 9</vt:lpstr>
      <vt:lpstr>Вопрос 10</vt:lpstr>
      <vt:lpstr>Вопрос 10</vt:lpstr>
      <vt:lpstr>Вопрос 11</vt:lpstr>
      <vt:lpstr>Вопрос 11</vt:lpstr>
      <vt:lpstr>Вопрос 12</vt:lpstr>
      <vt:lpstr>Вопрос 12</vt:lpstr>
      <vt:lpstr>Вопрос 13</vt:lpstr>
      <vt:lpstr>Вопрос 13</vt:lpstr>
      <vt:lpstr>Вопрос 14</vt:lpstr>
      <vt:lpstr>Вопрос 14</vt:lpstr>
      <vt:lpstr>Вопрос 15</vt:lpstr>
      <vt:lpstr>Вопрос 15</vt:lpstr>
      <vt:lpstr>Вопрос 16</vt:lpstr>
      <vt:lpstr>Вопрос 16</vt:lpstr>
      <vt:lpstr>Вопрос 17</vt:lpstr>
      <vt:lpstr>Вопрос 17</vt:lpstr>
      <vt:lpstr>Вопрос 18</vt:lpstr>
      <vt:lpstr>Вопрос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Викторина, посвящённая Блокаде Ленинграда.</dc:title>
  <dc:creator>Влад</dc:creator>
  <cp:lastModifiedBy>Admin</cp:lastModifiedBy>
  <cp:revision>207</cp:revision>
  <cp:lastPrinted>2011-11-05T16:02:44Z</cp:lastPrinted>
  <dcterms:created xsi:type="dcterms:W3CDTF">2011-11-05T09:01:19Z</dcterms:created>
  <dcterms:modified xsi:type="dcterms:W3CDTF">2023-02-28T06:42:21Z</dcterms:modified>
</cp:coreProperties>
</file>