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4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875573" cy="7406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7744" y="260648"/>
            <a:ext cx="576064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Презентация</a:t>
            </a:r>
          </a:p>
          <a:p>
            <a:pPr algn="ctr"/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Авторское пособие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по социально - личностному  развитию 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дошкольников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«Давайте жить дружно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ook.com.ua-196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Vxy0D_2Ps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88640"/>
            <a:ext cx="4128459" cy="30963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UlmU4eC1B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429000"/>
            <a:ext cx="4176464" cy="3132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xsAHyWqFWd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429000"/>
            <a:ext cx="4176464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ook.com.ua-196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483160"/>
          </a:xfrm>
        </p:spPr>
      </p:pic>
      <p:sp>
        <p:nvSpPr>
          <p:cNvPr id="11" name="TextBox 10"/>
          <p:cNvSpPr txBox="1"/>
          <p:nvPr/>
        </p:nvSpPr>
        <p:spPr>
          <a:xfrm>
            <a:off x="755576" y="26064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51520" y="53963"/>
            <a:ext cx="889248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387600" algn="l"/>
              </a:tabLst>
            </a:pPr>
            <a:endParaRPr lang="ru-RU" dirty="0" smtClean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3876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3876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3876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3876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387600" algn="l"/>
              </a:tabLst>
            </a:pPr>
            <a:endParaRPr lang="ru-RU" sz="2400" dirty="0" smtClean="0"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3876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387600" algn="l"/>
              </a:tabLst>
            </a:pPr>
            <a:endParaRPr lang="ru-RU" sz="2400" dirty="0" smtClean="0"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3876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3876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1" name="Рисунок 20" descr="N0oXr_oul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924944"/>
            <a:ext cx="3436289" cy="3933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 descr="fvwGK2oy6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501008"/>
            <a:ext cx="2286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07504" y="116633"/>
            <a:ext cx="89289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Пожалуй, самое главное в жизни каждого человека – это его отношение с другими людьми. Именно эти отношения рождают самые радостные и самые драматические, но всегда острые и значимые переживания.  Отношения к другим людям зарождаются и наиболее интенсивно развиваются в детстве. К концу дошкольного возраста   у ребенка складывается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определенный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тип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отношений к сверстникам. Это может быть устойчивое, доброжелательное общение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и сотрудничество,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либо в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общении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возникают частые конфликты между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детьми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,что порождает тяжелые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переживания (обиды, неприязнь, зависть, злость )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Наблюдая за детьми во время их игры и  общения, я обратила внимание на то, что они в процессе игры или продуктивной деятельности пристально и ревниво наблюдают за успехами сверстников и постоянно оценивают их.  Эта проблема и определила тему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создания пособия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 «Давайте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жить дружно»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ook.com.ua-196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483160"/>
          </a:xfrm>
        </p:spPr>
      </p:pic>
      <p:sp>
        <p:nvSpPr>
          <p:cNvPr id="11" name="TextBox 10"/>
          <p:cNvSpPr txBox="1"/>
          <p:nvPr/>
        </p:nvSpPr>
        <p:spPr>
          <a:xfrm>
            <a:off x="755576" y="26064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8820472" cy="682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3876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cs typeface="Arial" pitchFamily="34" charset="0"/>
              </a:rPr>
              <a:t>Цель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cs typeface="Arial" pitchFamily="34" charset="0"/>
              </a:rPr>
              <a:t>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cs typeface="Arial" pitchFamily="34" charset="0"/>
              </a:rPr>
              <a:t>развитие конструктивных навыков общения и взаимодействия детей.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387600" algn="l"/>
              </a:tabLs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Задачи: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cs typeface="Arial" pitchFamily="34" charset="0"/>
              </a:rPr>
              <a:t>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387600" algn="l"/>
              </a:tabLs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-учить детей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договариваться,уступать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друг другу, иногда мириться самостоятельно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387600" algn="l"/>
              </a:tabLs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-развивать умения взаимодействовать в паре, договариваться --распознавать  эмоциональные состояния друг друга.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387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cs typeface="Arial" pitchFamily="34" charset="0"/>
              </a:rPr>
              <a:t>Возраст: 5-7 лет; рекомендуемое количество участников -2 (самостоятельная деятельность детей)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387600" algn="l"/>
              </a:tabLs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Материалы для создания книги: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переплетный картон(папка )  ткань, плюшевые нитки «травка», кармашки пластиковые, повязка на глаза, донышки от пробок,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резинка,картинки-расскраски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,»составь сказку»,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лабиринты,карандаши,фломастеры,пазлы,игрушки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–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топотушки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387600" algn="l"/>
              </a:tabLst>
            </a:pPr>
            <a:endParaRPr lang="ru-RU" dirty="0" smtClean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3876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3876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3876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3876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387600" algn="l"/>
              </a:tabLst>
            </a:pPr>
            <a:endParaRPr lang="ru-RU" sz="2400" dirty="0" smtClean="0"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3876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387600" algn="l"/>
              </a:tabLst>
            </a:pPr>
            <a:endParaRPr lang="ru-RU" sz="2400" dirty="0" smtClean="0"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3876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3876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0" name="Рисунок 19" descr="pFSzeLIqsJ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3356992"/>
            <a:ext cx="3816424" cy="3717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look.com.ua-196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11760" y="62068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690497"/>
            <a:ext cx="8208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23528" y="138201"/>
            <a:ext cx="8280920" cy="258532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Мирилка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и комплименты»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развитие умения говорить друг другу приятные слова, разрешать конфликты конструктивным образом.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Материалы: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мирилка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, связанная из плюшевых ниток, донышки крышек,  кармашек с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мирилками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Ход игры: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Два игрока, шагая по камушкам пальчиками, по очереди говорят друг другу комплименты. В комплиментах можно отметить и настроение, и внешний вид, и личные качества и многое другое.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1 вариант.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Когда они дойдут до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мирилки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, соединяют руки и говорят спасибо за приятные слова друг другу.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2 вариант.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Если дети поссорились, то соединив руки, проговаривают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мирилку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cs typeface="Arial" pitchFamily="34" charset="0"/>
              </a:rPr>
              <a:t> 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12" name="Рисунок 11" descr="1jajkP-kS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364928">
            <a:off x="352360" y="3224105"/>
            <a:ext cx="2631433" cy="2051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 descr="HAXDq3fl1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51610">
            <a:off x="6198600" y="3047549"/>
            <a:ext cx="2675789" cy="20068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 descr="l3pcbmmjuR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3356992"/>
            <a:ext cx="2444543" cy="31889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ook.com.ua-196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23528" y="156574"/>
            <a:ext cx="849694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«Раскрась в паре»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cs typeface="Arial" pitchFamily="34" charset="0"/>
              </a:rPr>
              <a:t>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cs typeface="Arial" pitchFamily="34" charset="0"/>
              </a:rPr>
              <a:t>Цель: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cs typeface="Arial" pitchFamily="34" charset="0"/>
              </a:rPr>
              <a:t>развитие умения взаимодействовать и договариваться в паре.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cs typeface="Arial" pitchFamily="34" charset="0"/>
              </a:rPr>
              <a:t>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cs typeface="Arial" pitchFamily="34" charset="0"/>
              </a:rPr>
              <a:t>Материалы: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cs typeface="Arial" pitchFamily="34" charset="0"/>
              </a:rPr>
              <a:t>распечатанные парные раскраски, цветные карандаши.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cs typeface="Arial" pitchFamily="34" charset="0"/>
              </a:rPr>
              <a:t>Ход игры: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cs typeface="Arial" pitchFamily="34" charset="0"/>
              </a:rPr>
              <a:t>  Дети самостоятельно договариваются и выбирают из предложенных парные картинки-раскраски и три любых цветных карандаша. Им необходимо раскрасить так, чтобы картинки получились абсолютно одинаковыми.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cs typeface="Arial" pitchFamily="34" charset="0"/>
              </a:rPr>
              <a:t>Примечание: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cs typeface="Arial" pitchFamily="34" charset="0"/>
              </a:rPr>
              <a:t>педагог может наблюдать,  как организует совместную работу пара, как делят карандаши, как при этом договариваются. Можно задать вопросы: какие трудности возникли? Что помогло раскрасить одинаково картинки?</a:t>
            </a:r>
          </a:p>
        </p:txBody>
      </p:sp>
      <p:pic>
        <p:nvPicPr>
          <p:cNvPr id="6" name="Рисунок 5" descr="0zblG2EVx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996952"/>
            <a:ext cx="288032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NODCI6alhG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3049687"/>
            <a:ext cx="2517744" cy="3331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n3efdFrC6S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3068960"/>
            <a:ext cx="2376264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ook.com.ua-196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95536" y="628169"/>
            <a:ext cx="8208912" cy="19389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«Лабиринты»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Цель: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развитие конструктивных навыков общения.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Материалы: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книжечка с лабиринтами.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Ход игры: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дети ищут правильный путь по лабиринту и идут на встречу друг к другу с разных концов. Затем они встречаются, здороваются пальчиками и доходят до конца лабиринта.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7" name="Рисунок 6" descr="kjUFQnnJxK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708920"/>
            <a:ext cx="3384376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zVLVgcOZVw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708921"/>
            <a:ext cx="3345836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ook.com.ua-196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0" y="-28135"/>
            <a:ext cx="9144000" cy="6858000"/>
          </a:xfr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79512" y="295549"/>
            <a:ext cx="8496944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«Слепой и поводырь»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развитие коммуникативных навыков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Материалы: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повязка на глаза,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заготовки лабиринтов, чистые листы,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маркеры,заготовки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цифр из </a:t>
            </a:r>
            <a:r>
              <a:rPr kumimoji="0" lang="ru-RU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флиса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Описание игры: </a:t>
            </a:r>
            <a:r>
              <a:rPr lang="ru-RU" sz="1600" dirty="0" smtClean="0">
                <a:cs typeface="Arial" pitchFamily="34" charset="0"/>
              </a:rPr>
              <a:t>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гра проводится  в парах и одному из детей завязывают глаза («слепой»).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Вариант 1.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«Слепой» идет пальчиком по лабиринту (заготовки в книге), а другой ребенок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направляет.Есть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ещё вариант с цифрами(см.фото)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Вариант 2.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«Слепой» рисует на  выбранную совместно в паре тему, а  второй ребенок должен словами помогать ему.  Затем поменяться ролями.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Примечание: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педагог может наблюдать, как дети играют, а потом спросить об их ощущениях, возникших в процессе рисования, было ли им комфортно, что им мешало, а что помогало.</a:t>
            </a:r>
          </a:p>
        </p:txBody>
      </p:sp>
      <p:pic>
        <p:nvPicPr>
          <p:cNvPr id="7" name="Рисунок 6" descr="S5Y251K526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56992"/>
            <a:ext cx="2304256" cy="3035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_o33YKuR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3356992"/>
            <a:ext cx="2448272" cy="3021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JMQ-r7Ei1I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3356992"/>
            <a:ext cx="2304256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ook.com.ua-196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95536" y="150108"/>
            <a:ext cx="8280920" cy="3046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«Сиамские близнецы»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развитие коммуникативных навыков, умения согласовывать свои действия.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Материалы: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резинка, сюжетные картинки,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картинки с заготовками фигур и линий, чистые листы.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Ход игры: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дети разбиваются на пары, садятся за стол очень близко друг к другу, затем связывают правую руку одного ребенка и левую — другого резинкой.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Вариант 1.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 кармашках приготовлены картинки, которые необходимо собрать в правильной логической последовательности, а затем составить рассказ.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Вариант 2.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В кармашке лежат заготовки фигур, линий, которые необходимо будет дорисовать вместе  и превратить в интересную картинку.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Вариант 3.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Дети рисуют на свободную тему. До начала рисования участники могут договориться между собой, что они будут рисовать.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6" name="Рисунок 5" descr="0sh3ULnlk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501008"/>
            <a:ext cx="3168352" cy="3122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NZA1fN87S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501008"/>
            <a:ext cx="3011992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ook.com.ua-196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91680" y="62068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79512" y="118794"/>
            <a:ext cx="8424936" cy="714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1600" b="1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Игры-топотушки</a:t>
            </a:r>
            <a:endParaRPr lang="ru-RU" sz="1600" b="1" dirty="0" smtClean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marL="0"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Отличительной особенностью этих игр является то, что они совмещают в себе  пальчиковые игры, дидактические и пальчиковый театр. Такие игры играют большую роль в развитии ребенка: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развивают пальцы,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развивают речь,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развивают театральные способности,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формируют положительные эмоции и радость,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развивают познавательные способности.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1600" b="1" dirty="0" smtClean="0">
                <a:solidFill>
                  <a:srgbClr val="000000"/>
                </a:solidFill>
                <a:cs typeface="Times New Roman" pitchFamily="18" charset="0"/>
              </a:rPr>
              <a:t>1 </a:t>
            </a:r>
            <a:r>
              <a:rPr lang="ru-RU" sz="1400" b="1" dirty="0" smtClean="0">
                <a:solidFill>
                  <a:srgbClr val="000000"/>
                </a:solidFill>
                <a:cs typeface="Times New Roman" pitchFamily="18" charset="0"/>
              </a:rPr>
              <a:t>Вариант игры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Дети выбирают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понравившегося персонажа и начинают вести ролевой диалог либо разыгрывают сказку.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0000"/>
                </a:solidFill>
                <a:cs typeface="Times New Roman" pitchFamily="18" charset="0"/>
              </a:rPr>
              <a:t>Цель: </a:t>
            </a:r>
            <a:endParaRPr kumimoji="0" lang="ru-RU" sz="1400" b="1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1400" baseline="0" dirty="0" smtClean="0">
                <a:solidFill>
                  <a:srgbClr val="000000"/>
                </a:solidFill>
                <a:cs typeface="Times New Roman" pitchFamily="18" charset="0"/>
              </a:rPr>
              <a:t>Так как группа наших детей является компенсирующей направленности предлагаю следующий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1400" b="1" baseline="0" dirty="0" smtClean="0">
                <a:solidFill>
                  <a:srgbClr val="000000"/>
                </a:solidFill>
                <a:cs typeface="Times New Roman" pitchFamily="18" charset="0"/>
              </a:rPr>
              <a:t> Вариант 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1400" dirty="0" err="1" smtClean="0">
                <a:solidFill>
                  <a:srgbClr val="000000"/>
                </a:solidFill>
                <a:cs typeface="Times New Roman" pitchFamily="18" charset="0"/>
              </a:rPr>
              <a:t>Цель:добиваться</a:t>
            </a:r>
            <a:r>
              <a:rPr lang="ru-RU" sz="1400" dirty="0" smtClean="0">
                <a:solidFill>
                  <a:srgbClr val="000000"/>
                </a:solidFill>
                <a:cs typeface="Times New Roman" pitchFamily="18" charset="0"/>
              </a:rPr>
              <a:t> правильного произношения звуков в слоговых цепочках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0000"/>
                </a:solidFill>
                <a:cs typeface="Times New Roman" pitchFamily="18" charset="0"/>
              </a:rPr>
              <a:t>Задачи: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1400" dirty="0" smtClean="0">
                <a:solidFill>
                  <a:srgbClr val="000000"/>
                </a:solidFill>
                <a:cs typeface="Times New Roman" pitchFamily="18" charset="0"/>
              </a:rPr>
              <a:t>-уметь управлять </a:t>
            </a:r>
            <a:r>
              <a:rPr lang="ru-RU" sz="1400" dirty="0" err="1" smtClean="0">
                <a:solidFill>
                  <a:srgbClr val="000000"/>
                </a:solidFill>
                <a:cs typeface="Times New Roman" pitchFamily="18" charset="0"/>
              </a:rPr>
              <a:t>игрушкой-топотушкой</a:t>
            </a:r>
            <a:endParaRPr lang="ru-RU" sz="1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1400" dirty="0" smtClean="0">
                <a:solidFill>
                  <a:srgbClr val="000000"/>
                </a:solidFill>
                <a:cs typeface="Times New Roman" pitchFamily="18" charset="0"/>
              </a:rPr>
              <a:t>-уметь произносить слоговые цепочки при помощи игрушки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0000"/>
                </a:solidFill>
                <a:cs typeface="Times New Roman" pitchFamily="18" charset="0"/>
              </a:rPr>
              <a:t>Материалы: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1400" dirty="0" smtClean="0">
                <a:solidFill>
                  <a:srgbClr val="000000"/>
                </a:solidFill>
                <a:cs typeface="Times New Roman" pitchFamily="18" charset="0"/>
              </a:rPr>
              <a:t>-</a:t>
            </a:r>
            <a:r>
              <a:rPr lang="ru-RU" sz="1400" dirty="0" err="1" smtClean="0">
                <a:solidFill>
                  <a:srgbClr val="000000"/>
                </a:solidFill>
                <a:cs typeface="Times New Roman" pitchFamily="18" charset="0"/>
              </a:rPr>
              <a:t>кукла-топотушка</a:t>
            </a:r>
            <a:endParaRPr lang="ru-RU" sz="1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1400" dirty="0" smtClean="0">
                <a:solidFill>
                  <a:srgbClr val="000000"/>
                </a:solidFill>
                <a:cs typeface="Times New Roman" pitchFamily="18" charset="0"/>
              </a:rPr>
              <a:t>-карточки с текстом </a:t>
            </a:r>
            <a:r>
              <a:rPr lang="ru-RU" sz="1400" dirty="0" err="1" smtClean="0">
                <a:solidFill>
                  <a:srgbClr val="000000"/>
                </a:solidFill>
                <a:cs typeface="Times New Roman" pitchFamily="18" charset="0"/>
              </a:rPr>
              <a:t>чистоговорок</a:t>
            </a:r>
            <a:r>
              <a:rPr lang="ru-RU" sz="1400" dirty="0" smtClean="0">
                <a:solidFill>
                  <a:srgbClr val="000000"/>
                </a:solidFill>
                <a:cs typeface="Times New Roman" pitchFamily="18" charset="0"/>
              </a:rPr>
              <a:t> и слоговых цепочек.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16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16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16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1600" baseline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1600" b="1" baseline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1600" b="1" baseline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1600" b="1" baseline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1600" b="1" baseline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641</Words>
  <Application>Microsoft Office PowerPoint</Application>
  <PresentationFormat>Экран (4:3)</PresentationFormat>
  <Paragraphs>79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34</cp:revision>
  <dcterms:created xsi:type="dcterms:W3CDTF">2021-03-10T12:02:57Z</dcterms:created>
  <dcterms:modified xsi:type="dcterms:W3CDTF">2023-01-15T10:58:50Z</dcterms:modified>
</cp:coreProperties>
</file>