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73" r:id="rId6"/>
    <p:sldId id="258" r:id="rId7"/>
    <p:sldId id="270" r:id="rId8"/>
    <p:sldId id="267" r:id="rId9"/>
    <p:sldId id="268" r:id="rId10"/>
    <p:sldId id="274" r:id="rId11"/>
    <p:sldId id="278" r:id="rId12"/>
    <p:sldId id="282" r:id="rId13"/>
    <p:sldId id="277" r:id="rId14"/>
    <p:sldId id="281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5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0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6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1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8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5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1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9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8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0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1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4888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E364E-DA6F-415A-B85F-01280771CA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6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«Ясли-сад комбинированного типа № 78 города Донецка»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Мы игрушки не простые</a:t>
            </a:r>
            <a:r>
              <a:rPr lang="en-US" sz="4000" b="1" cap="al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ru-RU" sz="4000" b="1" cap="al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br>
              <a:rPr lang="ru-RU" sz="4000" b="1" cap="al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мы матрешки расписные</a:t>
            </a:r>
            <a:endParaRPr lang="ru-RU" sz="4000" b="1" cap="all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B8BEBA"/>
              </a:clrFrom>
              <a:clrTo>
                <a:srgbClr val="B8BE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/>
          <a:stretch>
            <a:fillRect/>
          </a:stretch>
        </p:blipFill>
        <p:spPr>
          <a:xfrm>
            <a:off x="395536" y="2996952"/>
            <a:ext cx="4752528" cy="3168352"/>
          </a:xfrm>
        </p:spPr>
      </p:pic>
      <p:sp>
        <p:nvSpPr>
          <p:cNvPr id="5" name="TextBox 4"/>
          <p:cNvSpPr txBox="1"/>
          <p:nvPr/>
        </p:nvSpPr>
        <p:spPr>
          <a:xfrm>
            <a:off x="5652121" y="4581128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 Воспитатель </a:t>
            </a:r>
          </a:p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Нецветова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Сергеевна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ЗАГОРСКАЯ МАТРЕШКА</a:t>
            </a:r>
            <a:endParaRPr lang="ru-RU" sz="2800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5367338"/>
            <a:ext cx="8424936" cy="123001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	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Загорская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матрёшка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села Загорск. Эти матрёшки всегда в сарафанах, кофточка на них с вышивкой, на голове платок. А поверх сарафана фартук.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" r="-125" b="-493"/>
          <a:stretch/>
        </p:blipFill>
        <p:spPr bwMode="auto">
          <a:xfrm>
            <a:off x="755576" y="638430"/>
            <a:ext cx="7641864" cy="476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ВЯТСКАЯ МАТРЁШКА 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1178413"/>
            <a:ext cx="45014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Вятская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матрёшка — наиболее северная из всех традиционных российских деревянных кукол. Она сформировалась вслед за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сергиево-посадской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мериновской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семёновской и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полхов-майданской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матрёшками. Как правило, вятская деревянная кукла изображает девушку-северянку с мягкой застенчивой улыбкой и приветливым личиком в красочном платке и сарафане.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BDF"/>
              </a:clrFrom>
              <a:clrTo>
                <a:srgbClr val="EBEB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32048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t="4196" r="-100" b="8119"/>
          <a:stretch/>
        </p:blipFill>
        <p:spPr>
          <a:xfrm>
            <a:off x="3550962" y="3006246"/>
            <a:ext cx="5263232" cy="3735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33265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ТВЕРСКАЯ МАТРЁШКА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05469"/>
            <a:ext cx="8503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тверской матрешке часто угадываются исторические и сказочные персонажи: Снегурочка, царевна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Несмеяна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Василиса Прекрасная. Наряды и головные убор могут быть совершенно разными, что делает куклу очень интересной для детей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Наряд Матрёшки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правило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включает праздничный русский народный сарафан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передник которого украшен расположенными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956" y="2712218"/>
            <a:ext cx="5350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черном фоне цветами и листьями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позолоченный головной убор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(платок)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тяжелые бусы. </a:t>
            </a:r>
          </a:p>
        </p:txBody>
      </p:sp>
    </p:spTree>
    <p:extLst>
      <p:ext uri="{BB962C8B-B14F-4D97-AF65-F5344CB8AC3E}">
        <p14:creationId xmlns:p14="http://schemas.microsoft.com/office/powerpoint/2010/main" val="10420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66" y="25681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МАТРЁШКИНЫ ПОТЕШКИ 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Хлебом – солью всех встречаем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Самовар на стол несём.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за чаем не скучаем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Говорим о том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сём.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1578" y="2191216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у нашей у Хохлатки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Нынче вывелись цыплятки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на одной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скорлупочки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Матрёшки вышли в юбочке.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5350" y="3933056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Дуйте в дудки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бейте в ложки!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гости к нам пришли Матрёшки.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Ложки деревянные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Матрёшечки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румяные.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1" y="2636912"/>
            <a:ext cx="388641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0365" y="332656"/>
            <a:ext cx="689601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ПОСЛОВИЦЫ И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ПОГОВОРКИ</a:t>
            </a:r>
          </a:p>
          <a:p>
            <a:pPr algn="ctr"/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Щеголь Матрешка: полтора рубля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застяжка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одной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скорлупочки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Матрёшки вышли в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юбочки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4143" y="1844824"/>
            <a:ext cx="2305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ЗАГАДКИ</a:t>
            </a:r>
            <a:endParaRPr lang="ru-RU" sz="28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348880"/>
            <a:ext cx="3812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Ростом разные подружки.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похожи друг на дружку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они сидят друг в дружке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всего одна игрушка.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(Матрёшка)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420888"/>
            <a:ext cx="3654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другу улыбаются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в другую ставится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Деревянные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ложки!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Знаешь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кто это?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(Матрёшка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24944"/>
            <a:ext cx="3888432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65487"/>
            <a:ext cx="4866305" cy="487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424936" cy="1368152"/>
          </a:xfrm>
          <a:prstGeom prst="rect">
            <a:avLst/>
          </a:prstGeom>
          <a:noFill/>
        </p:spPr>
        <p:txBody>
          <a:bodyPr wrap="square" rtlCol="0" anchor="ctr" anchorCtr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СПАСИБО ЗА ВНИМАНИЕ! 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404664"/>
            <a:ext cx="8064895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История русской Матрешки</a:t>
            </a:r>
            <a:endParaRPr lang="ru-RU" sz="2800" b="1" cap="all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456384" cy="3240360"/>
          </a:xfrm>
        </p:spPr>
      </p:pic>
      <p:sp>
        <p:nvSpPr>
          <p:cNvPr id="8" name="TextBox 7"/>
          <p:cNvSpPr txBox="1"/>
          <p:nvPr/>
        </p:nvSpPr>
        <p:spPr>
          <a:xfrm>
            <a:off x="423070" y="1340768"/>
            <a:ext cx="45809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Матрешка – настоящая русская красавица. Румяна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нарядном сарафане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голове яркий платочек. Но матрешка не лентяйка. В руках у нее то серп и хлебные колосья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 уточка или петушок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 корзина с грибами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ягодами или цветами. Но главное – это куколка с секретом. 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Самым распространенным на Руси именем было имя Матрёна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означающее мать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если ласково – то Матрёшка. Матрёшка выражает образ русской красавицы: круглое лицо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яркие щеки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черные брови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маленький рост.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070" y="3975863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365104"/>
            <a:ext cx="8640960" cy="17281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изготовить матрёшку, требуется большое мастерство. Сначала подбирают подходящий вид древесины. Из-за мягкости в основном выбирают липу, реже ольху или берёзу. Затем надо выточить из дерева заготовку, и чтобы ни сучка, ни трещинки не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было.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Надо убрать все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шероховатости.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окончательной сушки и полировки, гладкая поверхность позволяет художнику равномерно нанести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краски.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endParaRPr lang="ru-RU" sz="2000" b="1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7"/>
          <a:stretch/>
        </p:blipFill>
        <p:spPr>
          <a:xfrm>
            <a:off x="1792288" y="1002081"/>
            <a:ext cx="5486400" cy="3219007"/>
          </a:xfr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Изготовление Матрёшки </a:t>
            </a:r>
            <a:endParaRPr lang="ru-RU" sz="2800" b="1" cap="all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60648"/>
            <a:ext cx="7920880" cy="93610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Яркими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весёлыми красками художник распишет матрёшек, словно оденет их в нарядные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одежды.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r="15111"/>
          <a:stretch>
            <a:fillRect/>
          </a:stretch>
        </p:blipFill>
        <p:spPr>
          <a:xfrm>
            <a:off x="1763688" y="16288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1510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548680"/>
            <a:ext cx="5486400" cy="5829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 русская красавица  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475656" y="1052736"/>
            <a:ext cx="6164088" cy="4832450"/>
          </a:xfrm>
        </p:spPr>
      </p:pic>
    </p:spTree>
    <p:extLst>
      <p:ext uri="{BB962C8B-B14F-4D97-AF65-F5344CB8AC3E}">
        <p14:creationId xmlns:p14="http://schemas.microsoft.com/office/powerpoint/2010/main" val="23453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5908" y="1177793"/>
            <a:ext cx="3978696" cy="4987511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расписал русскую матрёшку более 100 лет назад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Васильевич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Малютин, а выточил токарь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 Петрович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Звездочкин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полюбилась весёлая крестьянская девочка. Она представляла собой круглолицую крестьянскую девушку в вышитой сорочке, сарафане и переднике, в цветастом платке, держащую в руках чёрного петуха. Русскую деревянную куклу назвали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матрёшкой.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8864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ПЕРВАЯ РУССКАЯ МАТРЕШКА –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ДЕВОЧКА С ПЕТУХОМ 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384376" cy="5330593"/>
          </a:xfrm>
        </p:spPr>
      </p:pic>
    </p:spTree>
    <p:extLst>
      <p:ext uri="{BB962C8B-B14F-4D97-AF65-F5344CB8AC3E}">
        <p14:creationId xmlns:p14="http://schemas.microsoft.com/office/powerpoint/2010/main" val="27704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СЕРГИЕВО-ПОСАДСКАЯ МАТРЕШКА</a:t>
            </a:r>
            <a:endParaRPr lang="ru-RU" sz="2800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t="3448" r="1617" b="6897"/>
          <a:stretch>
            <a:fillRect/>
          </a:stretch>
        </p:blipFill>
        <p:spPr>
          <a:xfrm>
            <a:off x="395536" y="1844824"/>
            <a:ext cx="4104456" cy="3744416"/>
          </a:xfr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51520" y="530120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700808"/>
            <a:ext cx="4248472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плотная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приземистая, с плавным переходом головы в туловище. В образах первых таких матрёшек мастера воплощали персонажи, взятые из жизни, изображая крестьянских девушек, пастушков со свирелью, стариков. Сочетанием красного, синего, жёлтого и зелёного цветов добивались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красочности, нарядности.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076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СЕМЁНОВСКАЯ МАТРЁШКА</a:t>
            </a:r>
            <a:endParaRPr lang="ru-RU" sz="2800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0" y="1052736"/>
            <a:ext cx="4392488" cy="5493073"/>
          </a:xfrm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40768"/>
            <a:ext cx="4464496" cy="469106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матрешка стройнее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 маленькой головкой и более округлой формой туловища. Эту матрёшку отличает большой букет цветов, который украшает фигуру игрушки, занимая весь фартук. Основной цвет сарафана – красный. Чёрный контур обозначает край фартука и рукава рубахи. На голове традиционный платок, украшенный по кайме.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3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92888" cy="5667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ПОЛХОВ - МАЙДАНСКАЯ МАТРЁШКА </a:t>
            </a:r>
            <a:endParaRPr lang="ru-RU" sz="2800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157192"/>
            <a:ext cx="8496944" cy="151216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800" b="1" dirty="0" smtClean="0"/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всех матрёшек она самая тонкая и выше других. У этих матрёшек нет платка с завязанными концами, сарафана и фартука. Вместо этого – овал на двухцветном поле, на котором множество ярких цветов. На голове полушалок с цветами.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Полушалок - шаль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платок небольших размеров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" r="-24" b="-235"/>
          <a:stretch/>
        </p:blipFill>
        <p:spPr>
          <a:xfrm>
            <a:off x="1979712" y="764704"/>
            <a:ext cx="5112568" cy="4176464"/>
          </a:xfrm>
        </p:spPr>
      </p:pic>
    </p:spTree>
    <p:extLst>
      <p:ext uri="{BB962C8B-B14F-4D97-AF65-F5344CB8AC3E}">
        <p14:creationId xmlns:p14="http://schemas.microsoft.com/office/powerpoint/2010/main" val="31661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194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Муниципальное бюджетное дошкольное образовательное учреждение «Ясли-сад комбинированного типа № 78 города Донецка»  Мы игрушки не простые,  мы матрешки расписные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СЕРГИЕВО-ПОСАДСКАЯ МАТРЕШКА</vt:lpstr>
      <vt:lpstr>СЕМЁНОВСКАЯ МАТРЁШКА</vt:lpstr>
      <vt:lpstr>ПОЛХОВ - МАЙДАНСКАЯ МАТРЁШКА </vt:lpstr>
      <vt:lpstr>ЗАГОРСКАЯ МАТРЕШКА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МАТРЕШКА</dc:title>
  <dc:creator>Мама</dc:creator>
  <cp:lastModifiedBy>Пользователь Asus</cp:lastModifiedBy>
  <cp:revision>64</cp:revision>
  <dcterms:created xsi:type="dcterms:W3CDTF">2013-11-03T06:17:00Z</dcterms:created>
  <dcterms:modified xsi:type="dcterms:W3CDTF">2023-11-14T08:15:38Z</dcterms:modified>
</cp:coreProperties>
</file>