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  <p:sldId id="266" r:id="rId9"/>
    <p:sldId id="263" r:id="rId10"/>
    <p:sldId id="268" r:id="rId11"/>
    <p:sldId id="264" r:id="rId12"/>
    <p:sldId id="269" r:id="rId13"/>
    <p:sldId id="267" r:id="rId14"/>
    <p:sldId id="270" r:id="rId15"/>
    <p:sldId id="271" r:id="rId16"/>
    <p:sldId id="272" r:id="rId17"/>
    <p:sldId id="273" r:id="rId18"/>
    <p:sldId id="275" r:id="rId19"/>
    <p:sldId id="276" r:id="rId20"/>
    <p:sldId id="277" r:id="rId21"/>
    <p:sldId id="278" r:id="rId22"/>
    <p:sldId id="279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F5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КОНКУРСЫ\Мастерская логопеда\Testy-o-kosmose-ugadajte-astronomicheskie-fakty-proveriv-svoi-znaniya-o-kosmose-fot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3429000"/>
            <a:ext cx="7772400" cy="1470025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Полёт на зашифрованную планету</a:t>
            </a:r>
            <a:endParaRPr lang="ru-RU" sz="4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395536" y="5301208"/>
            <a:ext cx="1224136" cy="1152128"/>
          </a:xfrm>
          <a:prstGeom prst="ellipse">
            <a:avLst/>
          </a:prstGeom>
          <a:solidFill>
            <a:srgbClr val="C0000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НАЧАТЬ ИГРУ</a:t>
            </a:r>
            <a:endParaRPr lang="ru-RU" sz="1600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5004048" y="5387975"/>
            <a:ext cx="4139952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Автор: Парфентьева Ирина Викторовна, учитель-логопед МОУ Кременкульской СОШ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E:\КОНКУРСЫ\Мастерская логопеда\printable-games-in-english-printable-games-for-kindergarten-printable-games-to-learn-english-2020 (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Скругленный прямоугольник 6">
            <a:hlinkClick r:id="rId3" action="ppaction://hlinksldjump"/>
          </p:cNvPr>
          <p:cNvSpPr/>
          <p:nvPr/>
        </p:nvSpPr>
        <p:spPr>
          <a:xfrm>
            <a:off x="3563888" y="1484784"/>
            <a:ext cx="792088" cy="432048"/>
          </a:xfrm>
          <a:prstGeom prst="roundRect">
            <a:avLst/>
          </a:prstGeom>
          <a:solidFill>
            <a:srgbClr val="F9F5AD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!</a:t>
            </a:r>
            <a:endParaRPr lang="ru-RU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644008" y="908720"/>
            <a:ext cx="792088" cy="432048"/>
          </a:xfrm>
          <a:prstGeom prst="roundRect">
            <a:avLst/>
          </a:prstGeom>
          <a:solidFill>
            <a:srgbClr val="F9F5AD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!</a:t>
            </a:r>
            <a:endParaRPr lang="ru-RU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Улыбающееся лицо 8"/>
          <p:cNvSpPr/>
          <p:nvPr/>
        </p:nvSpPr>
        <p:spPr>
          <a:xfrm>
            <a:off x="3779912" y="3789040"/>
            <a:ext cx="432048" cy="432048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chitel-31_2\Desktop\изографы\птицы\sovriemiennyi-urok-russkogho-iazyka_10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95102" y="4077072"/>
            <a:ext cx="3932874" cy="2780928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3419872" y="4005064"/>
            <a:ext cx="2016224" cy="43204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ПОДСКАЗКА 1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419872" y="4581128"/>
            <a:ext cx="2016224" cy="43204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ПОДСКАЗКА 2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419872" y="5229200"/>
            <a:ext cx="2016224" cy="432048"/>
          </a:xfrm>
          <a:prstGeom prst="roundRect">
            <a:avLst/>
          </a:prstGeom>
          <a:solidFill>
            <a:srgbClr val="C0000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ОТВЕТ</a:t>
            </a: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419872" y="5877272"/>
            <a:ext cx="2016224" cy="432048"/>
          </a:xfrm>
          <a:prstGeom prst="roundRect">
            <a:avLst/>
          </a:prstGeom>
          <a:solidFill>
            <a:schemeClr val="accent3">
              <a:lumMod val="75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ДАЛЕЕ</a:t>
            </a:r>
            <a:endParaRPr lang="ru-RU" dirty="0"/>
          </a:p>
        </p:txBody>
      </p:sp>
      <p:sp>
        <p:nvSpPr>
          <p:cNvPr id="9" name="Содержимое 2"/>
          <p:cNvSpPr txBox="1">
            <a:spLocks/>
          </p:cNvSpPr>
          <p:nvPr/>
        </p:nvSpPr>
        <p:spPr>
          <a:xfrm>
            <a:off x="8028384" y="548680"/>
            <a:ext cx="504056" cy="8926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</a:t>
            </a:r>
            <a:endParaRPr kumimoji="0" lang="ru-RU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Содержимое 2"/>
          <p:cNvSpPr txBox="1">
            <a:spLocks/>
          </p:cNvSpPr>
          <p:nvPr/>
        </p:nvSpPr>
        <p:spPr>
          <a:xfrm>
            <a:off x="7740352" y="1700808"/>
            <a:ext cx="504056" cy="8926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Р</a:t>
            </a:r>
            <a:endParaRPr kumimoji="0" lang="ru-RU" sz="5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Содержимое 2"/>
          <p:cNvSpPr txBox="1">
            <a:spLocks/>
          </p:cNvSpPr>
          <p:nvPr/>
        </p:nvSpPr>
        <p:spPr>
          <a:xfrm>
            <a:off x="5364088" y="404664"/>
            <a:ext cx="504056" cy="8926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С</a:t>
            </a:r>
            <a:endParaRPr kumimoji="0" lang="ru-RU" sz="5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Содержимое 2"/>
          <p:cNvSpPr txBox="1">
            <a:spLocks/>
          </p:cNvSpPr>
          <p:nvPr/>
        </p:nvSpPr>
        <p:spPr>
          <a:xfrm>
            <a:off x="6948264" y="260648"/>
            <a:ext cx="648072" cy="89269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</a:t>
            </a:r>
            <a:endParaRPr kumimoji="0" lang="ru-RU" sz="5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Содержимое 2"/>
          <p:cNvSpPr txBox="1">
            <a:spLocks/>
          </p:cNvSpPr>
          <p:nvPr/>
        </p:nvSpPr>
        <p:spPr>
          <a:xfrm>
            <a:off x="5580112" y="1556792"/>
            <a:ext cx="504056" cy="8926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С</a:t>
            </a:r>
            <a:endParaRPr kumimoji="0" lang="ru-RU" sz="5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Содержимое 2"/>
          <p:cNvSpPr txBox="1">
            <a:spLocks/>
          </p:cNvSpPr>
          <p:nvPr/>
        </p:nvSpPr>
        <p:spPr>
          <a:xfrm>
            <a:off x="6588224" y="1340768"/>
            <a:ext cx="504056" cy="8926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</a:t>
            </a:r>
            <a:endParaRPr kumimoji="0" lang="ru-RU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Содержимое 2"/>
          <p:cNvSpPr txBox="1">
            <a:spLocks/>
          </p:cNvSpPr>
          <p:nvPr/>
        </p:nvSpPr>
        <p:spPr>
          <a:xfrm>
            <a:off x="6084168" y="2924944"/>
            <a:ext cx="2160240" cy="6480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4800" b="1" dirty="0" smtClean="0"/>
              <a:t>СТРАУС</a:t>
            </a:r>
            <a:endParaRPr kumimoji="0" lang="ru-RU" sz="4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7" name="Picture 3" descr="E:\КОНКУРСЫ\Мастерская логопеда\main_14_14_страус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4068" y="188640"/>
            <a:ext cx="2501461" cy="3240360"/>
          </a:xfrm>
          <a:prstGeom prst="rect">
            <a:avLst/>
          </a:prstGeom>
          <a:noFill/>
        </p:spPr>
      </p:pic>
      <p:pic>
        <p:nvPicPr>
          <p:cNvPr id="1028" name="Picture 4" descr="E:\КОНКУРСЫ\Мастерская логопеда\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573016"/>
            <a:ext cx="3284984" cy="32849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E:\КОНКУРСЫ\Мастерская логопеда\printable-games-in-english-printable-games-for-kindergarten-printable-games-to-learn-english-2020 (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Скругленный прямоугольник 6">
            <a:hlinkClick r:id="rId3" action="ppaction://hlinksldjump"/>
          </p:cNvPr>
          <p:cNvSpPr/>
          <p:nvPr/>
        </p:nvSpPr>
        <p:spPr>
          <a:xfrm>
            <a:off x="7020272" y="3501008"/>
            <a:ext cx="792088" cy="432048"/>
          </a:xfrm>
          <a:prstGeom prst="roundRect">
            <a:avLst/>
          </a:prstGeom>
          <a:solidFill>
            <a:srgbClr val="F9F5AD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!</a:t>
            </a:r>
            <a:endParaRPr lang="ru-RU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Скругленный прямоугольник 5">
            <a:hlinkClick r:id="rId3" action="ppaction://hlinksldjump"/>
          </p:cNvPr>
          <p:cNvSpPr/>
          <p:nvPr/>
        </p:nvSpPr>
        <p:spPr>
          <a:xfrm>
            <a:off x="7452320" y="2420888"/>
            <a:ext cx="792088" cy="432048"/>
          </a:xfrm>
          <a:prstGeom prst="roundRect">
            <a:avLst/>
          </a:prstGeom>
          <a:solidFill>
            <a:srgbClr val="F9F5AD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!</a:t>
            </a:r>
            <a:endParaRPr lang="ru-RU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Улыбающееся лицо 8"/>
          <p:cNvSpPr/>
          <p:nvPr/>
        </p:nvSpPr>
        <p:spPr>
          <a:xfrm>
            <a:off x="5148064" y="1844824"/>
            <a:ext cx="432048" cy="432048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940152" y="4293096"/>
            <a:ext cx="792088" cy="432048"/>
          </a:xfrm>
          <a:prstGeom prst="roundRect">
            <a:avLst/>
          </a:prstGeom>
          <a:solidFill>
            <a:srgbClr val="F9F5AD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!</a:t>
            </a:r>
            <a:endParaRPr lang="ru-RU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КОНКУРСЫ\Мастерская логопеда\6_paroho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3933056"/>
            <a:ext cx="3899925" cy="2924944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3707904" y="4221088"/>
            <a:ext cx="2016224" cy="43204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ПОДСКАЗКА 1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707904" y="4797152"/>
            <a:ext cx="2016224" cy="43204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ПОДСКАЗКА 2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707904" y="5445224"/>
            <a:ext cx="2016224" cy="432048"/>
          </a:xfrm>
          <a:prstGeom prst="roundRect">
            <a:avLst/>
          </a:prstGeom>
          <a:solidFill>
            <a:srgbClr val="C0000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ОТВЕТ</a:t>
            </a: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707904" y="6093296"/>
            <a:ext cx="2016224" cy="432048"/>
          </a:xfrm>
          <a:prstGeom prst="roundRect">
            <a:avLst/>
          </a:prstGeom>
          <a:solidFill>
            <a:schemeClr val="accent3">
              <a:lumMod val="75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ДАЛЕЕ</a:t>
            </a:r>
            <a:endParaRPr lang="ru-RU" dirty="0"/>
          </a:p>
        </p:txBody>
      </p:sp>
      <p:pic>
        <p:nvPicPr>
          <p:cNvPr id="2051" name="Picture 3" descr="E:\КОНКУРСЫ\Мастерская логопеда\307.f18f7990bf5640712e4f7fd8959ae90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188640"/>
            <a:ext cx="4428491" cy="2952328"/>
          </a:xfrm>
          <a:prstGeom prst="rect">
            <a:avLst/>
          </a:prstGeom>
          <a:noFill/>
        </p:spPr>
      </p:pic>
      <p:sp>
        <p:nvSpPr>
          <p:cNvPr id="10" name="Содержимое 2"/>
          <p:cNvSpPr txBox="1">
            <a:spLocks/>
          </p:cNvSpPr>
          <p:nvPr/>
        </p:nvSpPr>
        <p:spPr>
          <a:xfrm>
            <a:off x="2987824" y="3284984"/>
            <a:ext cx="3168352" cy="6480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4800" b="1" dirty="0" smtClean="0"/>
              <a:t>ПАРОХОД</a:t>
            </a:r>
            <a:endParaRPr kumimoji="0" lang="ru-RU" sz="4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Содержимое 2"/>
          <p:cNvSpPr txBox="1">
            <a:spLocks/>
          </p:cNvSpPr>
          <p:nvPr/>
        </p:nvSpPr>
        <p:spPr>
          <a:xfrm>
            <a:off x="683568" y="980728"/>
            <a:ext cx="504056" cy="8926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</a:t>
            </a:r>
            <a:endParaRPr kumimoji="0" lang="ru-RU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Содержимое 2"/>
          <p:cNvSpPr txBox="1">
            <a:spLocks/>
          </p:cNvSpPr>
          <p:nvPr/>
        </p:nvSpPr>
        <p:spPr>
          <a:xfrm>
            <a:off x="1763688" y="620688"/>
            <a:ext cx="504056" cy="8926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Р</a:t>
            </a:r>
            <a:endParaRPr kumimoji="0" lang="ru-RU" sz="5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Содержимое 2"/>
          <p:cNvSpPr txBox="1">
            <a:spLocks/>
          </p:cNvSpPr>
          <p:nvPr/>
        </p:nvSpPr>
        <p:spPr>
          <a:xfrm>
            <a:off x="1763688" y="2276872"/>
            <a:ext cx="504056" cy="8926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5400" b="1" dirty="0" smtClean="0"/>
              <a:t>П</a:t>
            </a:r>
            <a:endParaRPr kumimoji="0" lang="ru-RU" sz="5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Содержимое 2"/>
          <p:cNvSpPr txBox="1">
            <a:spLocks/>
          </p:cNvSpPr>
          <p:nvPr/>
        </p:nvSpPr>
        <p:spPr>
          <a:xfrm>
            <a:off x="3059832" y="1988840"/>
            <a:ext cx="504056" cy="8926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</a:t>
            </a:r>
            <a:endParaRPr kumimoji="0" lang="ru-RU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Содержимое 2"/>
          <p:cNvSpPr txBox="1">
            <a:spLocks/>
          </p:cNvSpPr>
          <p:nvPr/>
        </p:nvSpPr>
        <p:spPr>
          <a:xfrm>
            <a:off x="2483768" y="1268760"/>
            <a:ext cx="504056" cy="8926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</a:t>
            </a:r>
            <a:endParaRPr kumimoji="0" lang="ru-RU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Содержимое 2"/>
          <p:cNvSpPr txBox="1">
            <a:spLocks/>
          </p:cNvSpPr>
          <p:nvPr/>
        </p:nvSpPr>
        <p:spPr>
          <a:xfrm>
            <a:off x="971600" y="2564904"/>
            <a:ext cx="504056" cy="8926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5400" b="1" dirty="0" smtClean="0"/>
              <a:t>Х</a:t>
            </a:r>
            <a:endParaRPr kumimoji="0" lang="ru-RU" sz="5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Содержимое 2"/>
          <p:cNvSpPr txBox="1">
            <a:spLocks/>
          </p:cNvSpPr>
          <p:nvPr/>
        </p:nvSpPr>
        <p:spPr>
          <a:xfrm>
            <a:off x="3491880" y="836712"/>
            <a:ext cx="504056" cy="8926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5400" b="1" dirty="0" smtClean="0"/>
              <a:t>Д</a:t>
            </a:r>
            <a:endParaRPr kumimoji="0" lang="ru-RU" sz="5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52" name="Picture 4" descr="E:\КОНКУРСЫ\Мастерская логопеда\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59016" y="3573016"/>
            <a:ext cx="3284984" cy="32849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E:\КОНКУРСЫ\Мастерская логопеда\printable-games-in-english-printable-games-for-kindergarten-printable-games-to-learn-english-2020 (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Скругленный прямоугольник 6"/>
          <p:cNvSpPr/>
          <p:nvPr/>
        </p:nvSpPr>
        <p:spPr>
          <a:xfrm>
            <a:off x="7380312" y="4509120"/>
            <a:ext cx="792088" cy="432048"/>
          </a:xfrm>
          <a:prstGeom prst="roundRect">
            <a:avLst/>
          </a:prstGeom>
          <a:solidFill>
            <a:srgbClr val="F9F5AD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!</a:t>
            </a:r>
            <a:endParaRPr lang="ru-RU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Улыбающееся лицо 8"/>
          <p:cNvSpPr/>
          <p:nvPr/>
        </p:nvSpPr>
        <p:spPr>
          <a:xfrm>
            <a:off x="5076056" y="3861048"/>
            <a:ext cx="432048" cy="432048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>
            <a:hlinkClick r:id="rId3" action="ppaction://hlinksldjump"/>
          </p:cNvPr>
          <p:cNvSpPr/>
          <p:nvPr/>
        </p:nvSpPr>
        <p:spPr>
          <a:xfrm>
            <a:off x="6156176" y="4869160"/>
            <a:ext cx="792088" cy="432048"/>
          </a:xfrm>
          <a:prstGeom prst="roundRect">
            <a:avLst/>
          </a:prstGeom>
          <a:solidFill>
            <a:srgbClr val="F9F5AD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!</a:t>
            </a:r>
            <a:endParaRPr lang="ru-RU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E:\КОНКУРСЫ\Мастерская логопеда\52w4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8" y="0"/>
            <a:ext cx="10287001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КОНКУРСЫ\Мастерская логопеда\мое\slide_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023938"/>
            <a:ext cx="7620000" cy="4810125"/>
          </a:xfrm>
          <a:prstGeom prst="rect">
            <a:avLst/>
          </a:prstGeom>
          <a:noFill/>
        </p:spPr>
      </p:pic>
      <p:sp>
        <p:nvSpPr>
          <p:cNvPr id="5" name="Скругленный прямоугольник 4">
            <a:hlinkClick r:id="rId3" action="ppaction://hlinksldjump"/>
          </p:cNvPr>
          <p:cNvSpPr/>
          <p:nvPr/>
        </p:nvSpPr>
        <p:spPr>
          <a:xfrm>
            <a:off x="3275856" y="5805264"/>
            <a:ext cx="2448272" cy="432048"/>
          </a:xfrm>
          <a:prstGeom prst="roundRect">
            <a:avLst/>
          </a:prstGeom>
          <a:solidFill>
            <a:schemeClr val="accent3">
              <a:lumMod val="75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ВЕРНУТЬСЯ К КАРТЕ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КОНКУРСЫ\Мастерская логопеда\мое\slide_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023938"/>
            <a:ext cx="7620000" cy="4810125"/>
          </a:xfrm>
          <a:prstGeom prst="rect">
            <a:avLst/>
          </a:prstGeom>
          <a:noFill/>
        </p:spPr>
      </p:pic>
      <p:sp>
        <p:nvSpPr>
          <p:cNvPr id="5" name="Скругленный прямоугольник 4">
            <a:hlinkClick r:id="rId3" action="ppaction://hlinksldjump"/>
          </p:cNvPr>
          <p:cNvSpPr/>
          <p:nvPr/>
        </p:nvSpPr>
        <p:spPr>
          <a:xfrm>
            <a:off x="3419872" y="5805264"/>
            <a:ext cx="2304256" cy="432048"/>
          </a:xfrm>
          <a:prstGeom prst="roundRect">
            <a:avLst/>
          </a:prstGeom>
          <a:solidFill>
            <a:schemeClr val="accent3">
              <a:lumMod val="75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ВЕРНУТЬСЯ К КАРТЕ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КОНКУРСЫ\Мастерская логопеда\мое\slide_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023938"/>
            <a:ext cx="7620000" cy="4810125"/>
          </a:xfrm>
          <a:prstGeom prst="rect">
            <a:avLst/>
          </a:prstGeom>
          <a:noFill/>
        </p:spPr>
      </p:pic>
      <p:sp>
        <p:nvSpPr>
          <p:cNvPr id="5" name="Скругленный прямоугольник 4">
            <a:hlinkClick r:id="rId3" action="ppaction://hlinksldjump"/>
          </p:cNvPr>
          <p:cNvSpPr/>
          <p:nvPr/>
        </p:nvSpPr>
        <p:spPr>
          <a:xfrm>
            <a:off x="3419872" y="5805264"/>
            <a:ext cx="2304256" cy="432048"/>
          </a:xfrm>
          <a:prstGeom prst="roundRect">
            <a:avLst/>
          </a:prstGeom>
          <a:solidFill>
            <a:schemeClr val="accent3">
              <a:lumMod val="75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ВЕРНУТЬСЯ К КАРТЕ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КОНКУРСЫ\Мастерская логопеда\мое\slide_12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023938"/>
            <a:ext cx="7620000" cy="4810125"/>
          </a:xfrm>
          <a:prstGeom prst="rect">
            <a:avLst/>
          </a:prstGeom>
          <a:noFill/>
        </p:spPr>
      </p:pic>
      <p:sp>
        <p:nvSpPr>
          <p:cNvPr id="5" name="Скругленный прямоугольник 4">
            <a:hlinkClick r:id="rId2" action="ppaction://hlinksldjump"/>
          </p:cNvPr>
          <p:cNvSpPr/>
          <p:nvPr/>
        </p:nvSpPr>
        <p:spPr>
          <a:xfrm>
            <a:off x="3419872" y="5805264"/>
            <a:ext cx="2304256" cy="432048"/>
          </a:xfrm>
          <a:prstGeom prst="roundRect">
            <a:avLst/>
          </a:prstGeom>
          <a:solidFill>
            <a:schemeClr val="accent3">
              <a:lumMod val="75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ВЕРНУТЬСЯ К КАРТЕ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E:\КОНКУРСЫ\Мастерская логопеда\printable-games-in-english-printable-games-for-kindergarten-printable-games-to-learn-english-2020 (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Скругленный прямоугольник 6"/>
          <p:cNvSpPr/>
          <p:nvPr/>
        </p:nvSpPr>
        <p:spPr>
          <a:xfrm>
            <a:off x="1835696" y="2204864"/>
            <a:ext cx="648072" cy="36004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!</a:t>
            </a:r>
            <a:endParaRPr lang="ru-RU" sz="2000" b="1" dirty="0"/>
          </a:p>
        </p:txBody>
      </p:sp>
      <p:sp>
        <p:nvSpPr>
          <p:cNvPr id="8" name="Улыбающееся лицо 7"/>
          <p:cNvSpPr/>
          <p:nvPr/>
        </p:nvSpPr>
        <p:spPr>
          <a:xfrm>
            <a:off x="2483768" y="2060848"/>
            <a:ext cx="432048" cy="432048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КОНКУРСЫ\Мастерская логопеда\мое\slide_12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023938"/>
            <a:ext cx="7620000" cy="4810125"/>
          </a:xfrm>
          <a:prstGeom prst="rect">
            <a:avLst/>
          </a:prstGeom>
          <a:noFill/>
        </p:spPr>
      </p:pic>
      <p:sp>
        <p:nvSpPr>
          <p:cNvPr id="5" name="Скругленный прямоугольник 4">
            <a:hlinkClick r:id="rId4" action="ppaction://hlinksldjump"/>
          </p:cNvPr>
          <p:cNvSpPr/>
          <p:nvPr/>
        </p:nvSpPr>
        <p:spPr>
          <a:xfrm>
            <a:off x="3419872" y="5805264"/>
            <a:ext cx="2304256" cy="432048"/>
          </a:xfrm>
          <a:prstGeom prst="roundRect">
            <a:avLst/>
          </a:prstGeom>
          <a:solidFill>
            <a:schemeClr val="accent3">
              <a:lumMod val="75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ВЕРНУТЬСЯ К КАРТЕ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КОНКУРСЫ\Мастерская логопеда\мое\slide_12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023938"/>
            <a:ext cx="7620000" cy="4810125"/>
          </a:xfrm>
          <a:prstGeom prst="rect">
            <a:avLst/>
          </a:prstGeom>
          <a:noFill/>
        </p:spPr>
      </p:pic>
      <p:sp>
        <p:nvSpPr>
          <p:cNvPr id="5" name="Скругленный прямоугольник 4">
            <a:hlinkClick r:id="rId4" action="ppaction://hlinksldjump"/>
          </p:cNvPr>
          <p:cNvSpPr/>
          <p:nvPr/>
        </p:nvSpPr>
        <p:spPr>
          <a:xfrm>
            <a:off x="3419872" y="5805264"/>
            <a:ext cx="2304256" cy="432048"/>
          </a:xfrm>
          <a:prstGeom prst="roundRect">
            <a:avLst/>
          </a:prstGeom>
          <a:solidFill>
            <a:schemeClr val="accent3">
              <a:lumMod val="75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ВЕРНУТЬСЯ К КАРТЕ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/>
          <a:lstStyle/>
          <a:p>
            <a:pPr algn="ctr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Использованные источники</a:t>
            </a:r>
          </a:p>
          <a:p>
            <a:pPr marL="514350" indent="-514350"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Изографы,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Братченко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А.Ф., Сербина Л.Ф.</a:t>
            </a:r>
          </a:p>
          <a:p>
            <a:pPr marL="514350" indent="-514350"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Логопедические игры, И.Скворцова</a:t>
            </a:r>
          </a:p>
          <a:p>
            <a:pPr marL="514350" indent="-514350"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Логопедия в картинках, М.Мезенцева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4.       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https://yandex.ru/images/search?from=tabbar&amp;text=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изографы&amp;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family=yes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56176" y="404664"/>
            <a:ext cx="648072" cy="89269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sz="5400" b="1" dirty="0" smtClean="0"/>
              <a:t>Т</a:t>
            </a:r>
            <a:endParaRPr lang="ru-RU" sz="5400" b="1" dirty="0"/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7524328" y="2204864"/>
            <a:ext cx="504056" cy="8926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Е</a:t>
            </a:r>
            <a:endParaRPr kumimoji="0" lang="ru-RU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7020272" y="1700808"/>
            <a:ext cx="576064" cy="89269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7596336" y="548680"/>
            <a:ext cx="432048" cy="8926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</a:t>
            </a:r>
            <a:endParaRPr kumimoji="0" lang="ru-RU" sz="5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6300192" y="2780928"/>
            <a:ext cx="504056" cy="8926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Е</a:t>
            </a:r>
            <a:endParaRPr kumimoji="0" lang="ru-RU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Содержимое 2"/>
          <p:cNvSpPr txBox="1">
            <a:spLocks/>
          </p:cNvSpPr>
          <p:nvPr/>
        </p:nvSpPr>
        <p:spPr>
          <a:xfrm>
            <a:off x="6300192" y="1628800"/>
            <a:ext cx="504056" cy="8926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Л</a:t>
            </a:r>
            <a:endParaRPr kumimoji="0" lang="ru-RU" sz="5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Содержимое 2"/>
          <p:cNvSpPr txBox="1">
            <a:spLocks/>
          </p:cNvSpPr>
          <p:nvPr/>
        </p:nvSpPr>
        <p:spPr>
          <a:xfrm>
            <a:off x="7020272" y="2636912"/>
            <a:ext cx="504056" cy="8926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З</a:t>
            </a:r>
            <a:endParaRPr kumimoji="0" lang="ru-RU" sz="5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Содержимое 2"/>
          <p:cNvSpPr txBox="1">
            <a:spLocks/>
          </p:cNvSpPr>
          <p:nvPr/>
        </p:nvSpPr>
        <p:spPr>
          <a:xfrm>
            <a:off x="6804248" y="620688"/>
            <a:ext cx="504056" cy="8926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</a:t>
            </a:r>
            <a:endParaRPr kumimoji="0" lang="ru-RU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Содержимое 2"/>
          <p:cNvSpPr txBox="1">
            <a:spLocks/>
          </p:cNvSpPr>
          <p:nvPr/>
        </p:nvSpPr>
        <p:spPr>
          <a:xfrm>
            <a:off x="7884368" y="1484784"/>
            <a:ext cx="504056" cy="8926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Р</a:t>
            </a:r>
            <a:endParaRPr kumimoji="0" lang="ru-RU" sz="5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51" name="Picture 3" descr="E:\КОНКУРСЫ\Мастерская логопеда\img_56d57eeb6ca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476672"/>
            <a:ext cx="2267744" cy="2216204"/>
          </a:xfrm>
          <a:prstGeom prst="rect">
            <a:avLst/>
          </a:prstGeom>
          <a:noFill/>
        </p:spPr>
      </p:pic>
      <p:pic>
        <p:nvPicPr>
          <p:cNvPr id="2052" name="Picture 4" descr="C:\Users\Uchitel-31_2\Desktop\изографы\предметы\hello_html_3131139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404664"/>
            <a:ext cx="3672256" cy="5905971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4463480" y="3573016"/>
            <a:ext cx="46805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/>
              <a:t>ТЕЛЕВИЗОР</a:t>
            </a:r>
            <a:endParaRPr lang="ru-RU" sz="4800" b="1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851920" y="4437112"/>
            <a:ext cx="2016224" cy="43204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ПОДСКАЗКА 1</a:t>
            </a:r>
            <a:endParaRPr lang="ru-RU" dirty="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3851920" y="5013176"/>
            <a:ext cx="2016224" cy="43204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ПОДСКАЗКА 2</a:t>
            </a:r>
            <a:endParaRPr lang="ru-RU" dirty="0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851920" y="5589240"/>
            <a:ext cx="2016224" cy="432048"/>
          </a:xfrm>
          <a:prstGeom prst="roundRect">
            <a:avLst/>
          </a:prstGeom>
          <a:solidFill>
            <a:srgbClr val="C0000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ОТВЕТ</a:t>
            </a:r>
            <a:endParaRPr lang="ru-RU" dirty="0"/>
          </a:p>
        </p:txBody>
      </p:sp>
      <p:pic>
        <p:nvPicPr>
          <p:cNvPr id="2054" name="Picture 6" descr="E:\КОНКУРСЫ\Мастерская логопеда\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4280520"/>
            <a:ext cx="2577480" cy="2577480"/>
          </a:xfrm>
          <a:prstGeom prst="rect">
            <a:avLst/>
          </a:prstGeom>
          <a:noFill/>
        </p:spPr>
      </p:pic>
      <p:sp>
        <p:nvSpPr>
          <p:cNvPr id="18" name="Скругленный прямоугольник 17"/>
          <p:cNvSpPr/>
          <p:nvPr/>
        </p:nvSpPr>
        <p:spPr>
          <a:xfrm>
            <a:off x="3851920" y="6165304"/>
            <a:ext cx="2016224" cy="432048"/>
          </a:xfrm>
          <a:prstGeom prst="roundRect">
            <a:avLst/>
          </a:prstGeom>
          <a:solidFill>
            <a:schemeClr val="accent3">
              <a:lumMod val="75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ДАЛЕЕ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6" grpId="0"/>
      <p:bldP spid="17" grpId="0" animBg="1"/>
      <p:bldP spid="19" grpId="0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E:\КОНКУРСЫ\Мастерская логопеда\printable-games-in-english-printable-games-for-kindergarten-printable-games-to-learn-english-2020 (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Скругленный прямоугольник 6"/>
          <p:cNvSpPr/>
          <p:nvPr/>
        </p:nvSpPr>
        <p:spPr>
          <a:xfrm>
            <a:off x="0" y="4653136"/>
            <a:ext cx="792088" cy="432048"/>
          </a:xfrm>
          <a:prstGeom prst="roundRect">
            <a:avLst/>
          </a:prstGeom>
          <a:solidFill>
            <a:srgbClr val="F9F5AD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!</a:t>
            </a:r>
            <a:endParaRPr lang="ru-RU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Скругленный прямоугольник 5">
            <a:hlinkClick r:id="rId3" action="ppaction://hlinksldjump"/>
          </p:cNvPr>
          <p:cNvSpPr/>
          <p:nvPr/>
        </p:nvSpPr>
        <p:spPr>
          <a:xfrm>
            <a:off x="0" y="3429000"/>
            <a:ext cx="792088" cy="432048"/>
          </a:xfrm>
          <a:prstGeom prst="roundRect">
            <a:avLst/>
          </a:prstGeom>
          <a:solidFill>
            <a:srgbClr val="F9F5AD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!</a:t>
            </a:r>
            <a:endParaRPr lang="ru-RU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Скругленный прямоугольник 7">
            <a:hlinkClick r:id="rId3" action="ppaction://hlinksldjump"/>
          </p:cNvPr>
          <p:cNvSpPr/>
          <p:nvPr/>
        </p:nvSpPr>
        <p:spPr>
          <a:xfrm>
            <a:off x="827584" y="5445224"/>
            <a:ext cx="792088" cy="432048"/>
          </a:xfrm>
          <a:prstGeom prst="roundRect">
            <a:avLst/>
          </a:prstGeom>
          <a:solidFill>
            <a:srgbClr val="F9F5AD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!</a:t>
            </a:r>
            <a:endParaRPr lang="ru-RU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31640" y="3284984"/>
            <a:ext cx="2304256" cy="64807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4800" b="1" dirty="0" smtClean="0"/>
              <a:t>ЛЕБЕДЬ</a:t>
            </a:r>
            <a:endParaRPr lang="ru-RU" sz="4800" b="1" dirty="0"/>
          </a:p>
        </p:txBody>
      </p:sp>
      <p:pic>
        <p:nvPicPr>
          <p:cNvPr id="3074" name="Picture 2" descr="C:\Users\Uchitel-31_2\Desktop\изографы\птицы\3_leb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2528325"/>
            <a:ext cx="3247256" cy="4329675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3563888" y="4293096"/>
            <a:ext cx="2016224" cy="43204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ПОДСКАЗКА 1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563888" y="4941168"/>
            <a:ext cx="2016224" cy="43204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ПОДСКАЗКА 2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563888" y="5589240"/>
            <a:ext cx="2016224" cy="432048"/>
          </a:xfrm>
          <a:prstGeom prst="roundRect">
            <a:avLst/>
          </a:prstGeom>
          <a:solidFill>
            <a:srgbClr val="C0000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ОТВЕТ</a:t>
            </a:r>
            <a:endParaRPr lang="ru-RU" dirty="0"/>
          </a:p>
        </p:txBody>
      </p:sp>
      <p:pic>
        <p:nvPicPr>
          <p:cNvPr id="3075" name="Picture 3" descr="E:\КОНКУРСЫ\Мастерская логопеда\154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1115616" y="332656"/>
            <a:ext cx="3058086" cy="3030564"/>
          </a:xfrm>
          <a:prstGeom prst="rect">
            <a:avLst/>
          </a:prstGeom>
          <a:noFill/>
        </p:spPr>
      </p:pic>
      <p:sp>
        <p:nvSpPr>
          <p:cNvPr id="9" name="Содержимое 2"/>
          <p:cNvSpPr txBox="1">
            <a:spLocks/>
          </p:cNvSpPr>
          <p:nvPr/>
        </p:nvSpPr>
        <p:spPr>
          <a:xfrm>
            <a:off x="5580112" y="1340768"/>
            <a:ext cx="504056" cy="8926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Е</a:t>
            </a:r>
            <a:endParaRPr kumimoji="0" lang="ru-RU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Содержимое 2"/>
          <p:cNvSpPr txBox="1">
            <a:spLocks/>
          </p:cNvSpPr>
          <p:nvPr/>
        </p:nvSpPr>
        <p:spPr>
          <a:xfrm>
            <a:off x="7092280" y="476672"/>
            <a:ext cx="504056" cy="8926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Е</a:t>
            </a:r>
            <a:endParaRPr kumimoji="0" lang="ru-RU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Содержимое 2"/>
          <p:cNvSpPr txBox="1">
            <a:spLocks/>
          </p:cNvSpPr>
          <p:nvPr/>
        </p:nvSpPr>
        <p:spPr>
          <a:xfrm>
            <a:off x="5940152" y="188640"/>
            <a:ext cx="504056" cy="8926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5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Л</a:t>
            </a:r>
            <a:endParaRPr kumimoji="0" lang="ru-RU" sz="54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Содержимое 2"/>
          <p:cNvSpPr txBox="1">
            <a:spLocks/>
          </p:cNvSpPr>
          <p:nvPr/>
        </p:nvSpPr>
        <p:spPr>
          <a:xfrm>
            <a:off x="5076056" y="476672"/>
            <a:ext cx="504056" cy="8926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5400" b="1" noProof="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Б</a:t>
            </a:r>
            <a:endParaRPr kumimoji="0" lang="ru-RU" sz="54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Содержимое 2"/>
          <p:cNvSpPr txBox="1">
            <a:spLocks/>
          </p:cNvSpPr>
          <p:nvPr/>
        </p:nvSpPr>
        <p:spPr>
          <a:xfrm>
            <a:off x="6444208" y="764704"/>
            <a:ext cx="504056" cy="8926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5400" b="1" noProof="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</a:t>
            </a:r>
            <a:endParaRPr kumimoji="0" lang="ru-RU" sz="54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Содержимое 2"/>
          <p:cNvSpPr txBox="1">
            <a:spLocks/>
          </p:cNvSpPr>
          <p:nvPr/>
        </p:nvSpPr>
        <p:spPr>
          <a:xfrm>
            <a:off x="6588224" y="1844824"/>
            <a:ext cx="504056" cy="8926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5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Ь</a:t>
            </a:r>
            <a:endParaRPr kumimoji="0" lang="ru-RU" sz="54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076" name="Picture 4" descr="E:\КОНКУРСЫ\Мастерская логопеда\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4014192"/>
            <a:ext cx="2843808" cy="2843808"/>
          </a:xfrm>
          <a:prstGeom prst="rect">
            <a:avLst/>
          </a:prstGeom>
          <a:noFill/>
        </p:spPr>
      </p:pic>
      <p:sp>
        <p:nvSpPr>
          <p:cNvPr id="15" name="Скругленный прямоугольник 14"/>
          <p:cNvSpPr/>
          <p:nvPr/>
        </p:nvSpPr>
        <p:spPr>
          <a:xfrm>
            <a:off x="3563888" y="6165304"/>
            <a:ext cx="2016224" cy="432048"/>
          </a:xfrm>
          <a:prstGeom prst="roundRect">
            <a:avLst/>
          </a:prstGeom>
          <a:solidFill>
            <a:schemeClr val="accent3">
              <a:lumMod val="75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ДАЛЕЕ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  <p:bldP spid="6" grpId="0" animBg="1"/>
      <p:bldP spid="7" grpId="0" animBg="1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E:\КОНКУРСЫ\Мастерская логопеда\printable-games-in-english-printable-games-for-kindergarten-printable-games-to-learn-english-2020 (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Скругленный прямоугольник 4">
            <a:hlinkClick r:id="rId3" action="ppaction://hlinksldjump"/>
          </p:cNvPr>
          <p:cNvSpPr/>
          <p:nvPr/>
        </p:nvSpPr>
        <p:spPr>
          <a:xfrm>
            <a:off x="2483768" y="5661248"/>
            <a:ext cx="792088" cy="432048"/>
          </a:xfrm>
          <a:prstGeom prst="roundRect">
            <a:avLst/>
          </a:prstGeom>
          <a:solidFill>
            <a:srgbClr val="F9F5AD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!</a:t>
            </a:r>
            <a:endParaRPr lang="ru-RU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419872" y="4941168"/>
            <a:ext cx="792088" cy="432048"/>
          </a:xfrm>
          <a:prstGeom prst="roundRect">
            <a:avLst/>
          </a:prstGeom>
          <a:solidFill>
            <a:srgbClr val="F9F5AD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!</a:t>
            </a:r>
            <a:endParaRPr lang="ru-RU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Улыбающееся лицо 6"/>
          <p:cNvSpPr/>
          <p:nvPr/>
        </p:nvSpPr>
        <p:spPr>
          <a:xfrm>
            <a:off x="251520" y="4437112"/>
            <a:ext cx="432048" cy="432048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chitel-31_2\Desktop\изографы\hello_html_m6edb71d3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823727" y="-383566"/>
            <a:ext cx="3093518" cy="4525963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755576" y="4437112"/>
            <a:ext cx="2016224" cy="43204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ПОДСКАЗКА 1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55576" y="5085184"/>
            <a:ext cx="2016224" cy="43204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ПОДСКАЗКА 2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55576" y="5733256"/>
            <a:ext cx="2016224" cy="432048"/>
          </a:xfrm>
          <a:prstGeom prst="roundRect">
            <a:avLst/>
          </a:prstGeom>
          <a:solidFill>
            <a:srgbClr val="C0000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ОТВЕТ</a:t>
            </a:r>
            <a:endParaRPr lang="ru-RU" dirty="0"/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539552" y="3501008"/>
            <a:ext cx="2664296" cy="6480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ЯБЛОКО</a:t>
            </a:r>
            <a:endParaRPr kumimoji="0" lang="ru-RU" sz="4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101" name="Picture 5" descr="E:\КОНКУРСЫ\Мастерская логопеда\pri-gastrite-mozhno-li-est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0"/>
            <a:ext cx="3943602" cy="3096344"/>
          </a:xfrm>
          <a:prstGeom prst="rect">
            <a:avLst/>
          </a:prstGeom>
          <a:noFill/>
        </p:spPr>
      </p:pic>
      <p:pic>
        <p:nvPicPr>
          <p:cNvPr id="4102" name="Picture 6" descr="E:\КОНКУРСЫ\Мастерская логопеда\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2912368"/>
            <a:ext cx="3945632" cy="3945632"/>
          </a:xfrm>
          <a:prstGeom prst="rect">
            <a:avLst/>
          </a:prstGeom>
          <a:noFill/>
        </p:spPr>
      </p:pic>
      <p:sp>
        <p:nvSpPr>
          <p:cNvPr id="13" name="Содержимое 2"/>
          <p:cNvSpPr txBox="1">
            <a:spLocks/>
          </p:cNvSpPr>
          <p:nvPr/>
        </p:nvSpPr>
        <p:spPr>
          <a:xfrm>
            <a:off x="3635896" y="4437112"/>
            <a:ext cx="504056" cy="6480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Я</a:t>
            </a:r>
            <a:endParaRPr kumimoji="0" lang="ru-RU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Содержимое 2"/>
          <p:cNvSpPr txBox="1">
            <a:spLocks/>
          </p:cNvSpPr>
          <p:nvPr/>
        </p:nvSpPr>
        <p:spPr>
          <a:xfrm>
            <a:off x="4211960" y="4653136"/>
            <a:ext cx="504056" cy="6480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Б</a:t>
            </a:r>
            <a:endParaRPr kumimoji="0" lang="ru-RU" sz="4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Содержимое 2"/>
          <p:cNvSpPr txBox="1">
            <a:spLocks/>
          </p:cNvSpPr>
          <p:nvPr/>
        </p:nvSpPr>
        <p:spPr>
          <a:xfrm>
            <a:off x="3635896" y="5301208"/>
            <a:ext cx="504056" cy="6480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4800" b="1" dirty="0" smtClean="0">
                <a:solidFill>
                  <a:srgbClr val="FF0000"/>
                </a:solidFill>
              </a:rPr>
              <a:t>О</a:t>
            </a:r>
            <a:endParaRPr kumimoji="0" lang="ru-RU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Содержимое 2"/>
          <p:cNvSpPr txBox="1">
            <a:spLocks/>
          </p:cNvSpPr>
          <p:nvPr/>
        </p:nvSpPr>
        <p:spPr>
          <a:xfrm>
            <a:off x="4139952" y="3933056"/>
            <a:ext cx="504056" cy="6480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4800" b="1" dirty="0" smtClean="0">
                <a:solidFill>
                  <a:srgbClr val="FF0000"/>
                </a:solidFill>
              </a:rPr>
              <a:t>О</a:t>
            </a:r>
            <a:endParaRPr kumimoji="0" lang="ru-RU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Содержимое 2"/>
          <p:cNvSpPr txBox="1">
            <a:spLocks/>
          </p:cNvSpPr>
          <p:nvPr/>
        </p:nvSpPr>
        <p:spPr>
          <a:xfrm>
            <a:off x="4283968" y="5589240"/>
            <a:ext cx="504056" cy="6480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4800" b="1" dirty="0" smtClean="0"/>
              <a:t>Л</a:t>
            </a:r>
            <a:endParaRPr kumimoji="0" lang="ru-RU" sz="4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Содержимое 2"/>
          <p:cNvSpPr txBox="1">
            <a:spLocks/>
          </p:cNvSpPr>
          <p:nvPr/>
        </p:nvSpPr>
        <p:spPr>
          <a:xfrm>
            <a:off x="3491880" y="3717032"/>
            <a:ext cx="504056" cy="6480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К</a:t>
            </a:r>
            <a:endParaRPr kumimoji="0" lang="ru-RU" sz="4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755576" y="6309320"/>
            <a:ext cx="2016224" cy="432048"/>
          </a:xfrm>
          <a:prstGeom prst="roundRect">
            <a:avLst/>
          </a:prstGeom>
          <a:solidFill>
            <a:schemeClr val="accent3">
              <a:lumMod val="75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ДАЛЕЕ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/>
      <p:bldP spid="13" grpId="0"/>
      <p:bldP spid="14" grpId="0"/>
      <p:bldP spid="15" grpId="0"/>
      <p:bldP spid="16" grpId="0"/>
      <p:bldP spid="18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E:\КОНКУРСЫ\Мастерская логопеда\printable-games-in-english-printable-games-for-kindergarten-printable-games-to-learn-english-2020 (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Скругленный прямоугольник 6">
            <a:hlinkClick r:id="rId3" action="ppaction://hlinksldjump"/>
          </p:cNvPr>
          <p:cNvSpPr/>
          <p:nvPr/>
        </p:nvSpPr>
        <p:spPr>
          <a:xfrm>
            <a:off x="2555776" y="3068960"/>
            <a:ext cx="792088" cy="432048"/>
          </a:xfrm>
          <a:prstGeom prst="roundRect">
            <a:avLst/>
          </a:prstGeom>
          <a:solidFill>
            <a:srgbClr val="F9F5AD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!</a:t>
            </a:r>
            <a:endParaRPr lang="ru-RU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Скругленный прямоугольник 5">
            <a:hlinkClick r:id="rId3" action="ppaction://hlinksldjump"/>
          </p:cNvPr>
          <p:cNvSpPr/>
          <p:nvPr/>
        </p:nvSpPr>
        <p:spPr>
          <a:xfrm>
            <a:off x="2771800" y="2348880"/>
            <a:ext cx="792088" cy="432048"/>
          </a:xfrm>
          <a:prstGeom prst="roundRect">
            <a:avLst/>
          </a:prstGeom>
          <a:solidFill>
            <a:srgbClr val="F9F5AD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!</a:t>
            </a:r>
            <a:endParaRPr lang="ru-RU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483768" y="3861048"/>
            <a:ext cx="792088" cy="432048"/>
          </a:xfrm>
          <a:prstGeom prst="roundRect">
            <a:avLst/>
          </a:prstGeom>
          <a:solidFill>
            <a:srgbClr val="F9F5AD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!</a:t>
            </a:r>
            <a:endParaRPr lang="ru-RU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Улыбающееся лицо 8"/>
          <p:cNvSpPr/>
          <p:nvPr/>
        </p:nvSpPr>
        <p:spPr>
          <a:xfrm>
            <a:off x="2699792" y="4437112"/>
            <a:ext cx="432048" cy="432048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E:\КОНКУРСЫ\Мастерская логопеда\bd8078d428c08d769b1b56a57fbd718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188640"/>
            <a:ext cx="4269539" cy="3128962"/>
          </a:xfrm>
          <a:prstGeom prst="rect">
            <a:avLst/>
          </a:prstGeom>
          <a:noFill/>
        </p:spPr>
      </p:pic>
      <p:pic>
        <p:nvPicPr>
          <p:cNvPr id="5124" name="Picture 4" descr="C:\Users\Uchitel-31_2\Desktop\изографы\транспорт\sovriemiennyi-urok-russkogho-iazyka_9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80528" y="4149080"/>
            <a:ext cx="4152304" cy="2936086"/>
          </a:xfrm>
          <a:prstGeom prst="rect">
            <a:avLst/>
          </a:prstGeom>
          <a:noFill/>
        </p:spPr>
      </p:pic>
      <p:sp>
        <p:nvSpPr>
          <p:cNvPr id="7" name="Скругленный прямоугольник 6"/>
          <p:cNvSpPr/>
          <p:nvPr/>
        </p:nvSpPr>
        <p:spPr>
          <a:xfrm>
            <a:off x="3707904" y="3573016"/>
            <a:ext cx="2016224" cy="43204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ПОДСКАЗКА 1</a:t>
            </a: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707904" y="4149080"/>
            <a:ext cx="2016224" cy="43204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ПОДСКАЗКА 2</a:t>
            </a:r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707904" y="4797152"/>
            <a:ext cx="2016224" cy="432048"/>
          </a:xfrm>
          <a:prstGeom prst="roundRect">
            <a:avLst/>
          </a:prstGeom>
          <a:solidFill>
            <a:srgbClr val="C0000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ОТВЕТ</a:t>
            </a:r>
            <a:endParaRPr lang="ru-RU" dirty="0"/>
          </a:p>
        </p:txBody>
      </p:sp>
      <p:sp>
        <p:nvSpPr>
          <p:cNvPr id="10" name="Содержимое 2"/>
          <p:cNvSpPr txBox="1">
            <a:spLocks/>
          </p:cNvSpPr>
          <p:nvPr/>
        </p:nvSpPr>
        <p:spPr>
          <a:xfrm>
            <a:off x="323528" y="2780928"/>
            <a:ext cx="4248472" cy="6480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4800" b="1" dirty="0" smtClean="0"/>
              <a:t>АВТОМОБИЛЬ</a:t>
            </a:r>
            <a:endParaRPr kumimoji="0" lang="ru-RU" sz="4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Содержимое 2"/>
          <p:cNvSpPr txBox="1">
            <a:spLocks/>
          </p:cNvSpPr>
          <p:nvPr/>
        </p:nvSpPr>
        <p:spPr>
          <a:xfrm>
            <a:off x="1763688" y="1628800"/>
            <a:ext cx="432048" cy="8926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</a:t>
            </a:r>
            <a:endParaRPr kumimoji="0" lang="ru-RU" sz="5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Содержимое 2"/>
          <p:cNvSpPr txBox="1">
            <a:spLocks/>
          </p:cNvSpPr>
          <p:nvPr/>
        </p:nvSpPr>
        <p:spPr>
          <a:xfrm>
            <a:off x="2483768" y="1700808"/>
            <a:ext cx="648072" cy="89269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</a:t>
            </a:r>
            <a:endParaRPr kumimoji="0" lang="ru-RU" sz="5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Содержимое 2"/>
          <p:cNvSpPr txBox="1">
            <a:spLocks/>
          </p:cNvSpPr>
          <p:nvPr/>
        </p:nvSpPr>
        <p:spPr>
          <a:xfrm>
            <a:off x="1187624" y="764704"/>
            <a:ext cx="504056" cy="8926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</a:t>
            </a:r>
            <a:endParaRPr kumimoji="0" lang="ru-RU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Содержимое 2"/>
          <p:cNvSpPr txBox="1">
            <a:spLocks/>
          </p:cNvSpPr>
          <p:nvPr/>
        </p:nvSpPr>
        <p:spPr>
          <a:xfrm>
            <a:off x="3059832" y="1988840"/>
            <a:ext cx="504056" cy="8926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</a:t>
            </a:r>
            <a:endParaRPr kumimoji="0" lang="ru-RU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Содержимое 2"/>
          <p:cNvSpPr txBox="1">
            <a:spLocks/>
          </p:cNvSpPr>
          <p:nvPr/>
        </p:nvSpPr>
        <p:spPr>
          <a:xfrm>
            <a:off x="1907704" y="476672"/>
            <a:ext cx="504056" cy="8926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</a:t>
            </a:r>
            <a:endParaRPr kumimoji="0" lang="ru-RU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Содержимое 2"/>
          <p:cNvSpPr txBox="1">
            <a:spLocks/>
          </p:cNvSpPr>
          <p:nvPr/>
        </p:nvSpPr>
        <p:spPr>
          <a:xfrm>
            <a:off x="3347864" y="836712"/>
            <a:ext cx="648072" cy="892696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</a:t>
            </a:r>
            <a:endParaRPr kumimoji="0" lang="ru-RU" sz="5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Содержимое 2"/>
          <p:cNvSpPr txBox="1">
            <a:spLocks/>
          </p:cNvSpPr>
          <p:nvPr/>
        </p:nvSpPr>
        <p:spPr>
          <a:xfrm>
            <a:off x="467544" y="404664"/>
            <a:ext cx="504056" cy="8926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5400" b="1" noProof="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Б</a:t>
            </a:r>
            <a:endParaRPr kumimoji="0" lang="ru-RU" sz="54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Содержимое 2"/>
          <p:cNvSpPr txBox="1">
            <a:spLocks/>
          </p:cNvSpPr>
          <p:nvPr/>
        </p:nvSpPr>
        <p:spPr>
          <a:xfrm>
            <a:off x="683568" y="1772816"/>
            <a:ext cx="576064" cy="89269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Содержимое 2"/>
          <p:cNvSpPr txBox="1">
            <a:spLocks/>
          </p:cNvSpPr>
          <p:nvPr/>
        </p:nvSpPr>
        <p:spPr>
          <a:xfrm>
            <a:off x="3779912" y="1772816"/>
            <a:ext cx="504056" cy="8926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5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Л</a:t>
            </a:r>
            <a:endParaRPr kumimoji="0" lang="ru-RU" sz="54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" name="Содержимое 2"/>
          <p:cNvSpPr txBox="1">
            <a:spLocks/>
          </p:cNvSpPr>
          <p:nvPr/>
        </p:nvSpPr>
        <p:spPr>
          <a:xfrm>
            <a:off x="2843808" y="620688"/>
            <a:ext cx="1080120" cy="11807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5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Ь</a:t>
            </a:r>
            <a:endParaRPr kumimoji="0" lang="ru-RU" sz="54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125" name="Picture 5" descr="E:\КОНКУРСЫ\Мастерская логопеда\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18448" y="3632448"/>
            <a:ext cx="3225552" cy="3225552"/>
          </a:xfrm>
          <a:prstGeom prst="rect">
            <a:avLst/>
          </a:prstGeom>
          <a:noFill/>
        </p:spPr>
      </p:pic>
      <p:sp>
        <p:nvSpPr>
          <p:cNvPr id="21" name="Скругленный прямоугольник 20"/>
          <p:cNvSpPr/>
          <p:nvPr/>
        </p:nvSpPr>
        <p:spPr>
          <a:xfrm>
            <a:off x="3707904" y="5445224"/>
            <a:ext cx="2016224" cy="432048"/>
          </a:xfrm>
          <a:prstGeom prst="roundRect">
            <a:avLst/>
          </a:prstGeom>
          <a:solidFill>
            <a:schemeClr val="accent3">
              <a:lumMod val="75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ДАЛЕЕ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627</TotalTime>
  <Words>167</Words>
  <Application>Microsoft Office PowerPoint</Application>
  <PresentationFormat>Экран (4:3)</PresentationFormat>
  <Paragraphs>105</Paragraphs>
  <Slides>22</Slides>
  <Notes>0</Notes>
  <HiddenSlides>6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6" baseType="lpstr">
      <vt:lpstr>Arial</vt:lpstr>
      <vt:lpstr>Calibri</vt:lpstr>
      <vt:lpstr>Times New Roman</vt:lpstr>
      <vt:lpstr>Тема Office</vt:lpstr>
      <vt:lpstr>Полёт на зашифрованную планету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Uchitel-31</dc:creator>
  <cp:lastModifiedBy>MOUKrem_Metodist</cp:lastModifiedBy>
  <cp:revision>41</cp:revision>
  <dcterms:created xsi:type="dcterms:W3CDTF">2021-03-18T11:19:48Z</dcterms:created>
  <dcterms:modified xsi:type="dcterms:W3CDTF">2021-03-19T14:48:54Z</dcterms:modified>
</cp:coreProperties>
</file>