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c35095c8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c35095c8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c35095c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c35095c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c35095c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c35095c8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c35095c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c35095c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c35095c8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c35095c8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f3f628c7e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0f3f628c7e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9c256d2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9c256d2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9c256d2b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9c256d2b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9c256d2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9c256d2b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9c256d2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9c256d2b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9c256d2b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9c256d2b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c35095c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c35095c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c35095c8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c35095c8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9c256d2b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9c256d2b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238003" y="273844"/>
            <a:ext cx="727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38003" y="273844"/>
            <a:ext cx="727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238003" y="273844"/>
            <a:ext cx="727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238003" y="273844"/>
            <a:ext cx="727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38003" y="273844"/>
            <a:ext cx="727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1244100" y="1929247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b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Конспект урока русского языка на тему: </a:t>
            </a:r>
            <a:endParaRPr sz="2600" b="1" dirty="0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b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2566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Склонение (изменение по падежам) имён существительных</a:t>
            </a:r>
            <a:r>
              <a:rPr lang="ru" sz="2600" b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600" b="1" dirty="0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744900" y="475825"/>
            <a:ext cx="81219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470" b="1">
                <a:latin typeface="Times New Roman"/>
                <a:ea typeface="Times New Roman"/>
                <a:cs typeface="Times New Roman"/>
                <a:sym typeface="Times New Roman"/>
              </a:rPr>
              <a:t>Пошаговый алгоритм определения падежа</a:t>
            </a:r>
            <a:endParaRPr sz="35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7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275" y="1221350"/>
            <a:ext cx="6571624" cy="32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2375" y="1221350"/>
            <a:ext cx="4698976" cy="46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5" y="445025"/>
            <a:ext cx="8900700" cy="43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75" y="446950"/>
            <a:ext cx="8161850" cy="42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0" y="106775"/>
            <a:ext cx="9144000" cy="47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1-вариант: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Спиши. Укажи падеж имен существительных.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Капли дождя (___. п. 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Подошли к речке ( ___.п. 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Светит солнце ( ___. п. )</a:t>
            </a:r>
            <a:b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–вариант :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Спиши . Определи падеж существительного по вопросу.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Спит ( кто?) медведь ( __. п. 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148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Написали ( кому ?) отцу ( ___. п.)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148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Катались ( на чём?) на лодке ( ____.п.)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3-вариант :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Спиши . Выбери нужный падеж.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Кружит (кто? что?) ветер. ( И.п./ В.п.)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Пошли ( на кого? что? ) на рыбалку. ( И.п. / В.п.)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Варила ( из кого ? чего? ) из рыбы. ( В.п./ Р.п.)</a:t>
            </a:r>
            <a:endParaRPr sz="1700" b="1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450" y="1270500"/>
            <a:ext cx="2684651" cy="26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200" y="106775"/>
            <a:ext cx="1407774" cy="17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525" y="3309900"/>
            <a:ext cx="1560775" cy="1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154500" y="75975"/>
            <a:ext cx="8520600" cy="73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chemeClr val="lt2"/>
                </a:highlight>
              </a:rPr>
              <a:t>ДОМАШНЕЕ ЗАДАНИЕ</a:t>
            </a:r>
            <a:endParaRPr b="1">
              <a:highlight>
                <a:schemeClr val="lt2"/>
              </a:highlight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0" y="1007525"/>
            <a:ext cx="4231851" cy="3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07525"/>
            <a:ext cx="4485075" cy="36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432500" y="961750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6800">
                <a:highlight>
                  <a:schemeClr val="lt2"/>
                </a:highlight>
              </a:rPr>
              <a:t>Всем спасибо за урок!</a:t>
            </a:r>
            <a:endParaRPr sz="6800">
              <a:highlight>
                <a:schemeClr val="lt2"/>
              </a:highlight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888" y="1035875"/>
            <a:ext cx="72173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422425" y="733025"/>
            <a:ext cx="5655300" cy="387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«Мало иметь хороший ум, главное хорошо его применять»</a:t>
            </a:r>
            <a:endParaRPr sz="4800" b="1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lt1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Древнегреческий философ Рене Декарт</a:t>
            </a:r>
            <a:endParaRPr sz="1800">
              <a:solidFill>
                <a:schemeClr val="lt1"/>
              </a:solidFill>
              <a:highlight>
                <a:schemeClr val="dk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0325" y="0"/>
            <a:ext cx="4919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25" y="193975"/>
            <a:ext cx="3619475" cy="2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25" y="2964375"/>
            <a:ext cx="3619476" cy="20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5550" y="193975"/>
            <a:ext cx="3860200" cy="2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5550" y="2964375"/>
            <a:ext cx="3860200" cy="20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68225" y="60500"/>
            <a:ext cx="79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 sz="4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98975" y="2837650"/>
            <a:ext cx="72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 sz="4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094200" y="60500"/>
            <a:ext cx="72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 sz="4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063450" y="2759025"/>
            <a:ext cx="79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 sz="4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050" y="329875"/>
            <a:ext cx="3987800" cy="4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 rot="125049">
            <a:off x="4463946" y="540004"/>
            <a:ext cx="2961459" cy="406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деревне Солнечная есть (река). Берега (река) замело снегом. В летнее время по (река) ходили суда. Не каждый видел, такую  полноводную (река). Жители деревни гордятся (река). Многие мечтают о нашей (река). Ждем в гости вас, ребята</a:t>
            </a:r>
            <a:endParaRPr sz="23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50" y="96724"/>
            <a:ext cx="2854000" cy="481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79150" y="433825"/>
            <a:ext cx="60471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Изменение имён существительных по вопросам называется изменение по падежам или склонением.</a:t>
            </a:r>
            <a:endParaRPr sz="48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150" y="1200950"/>
            <a:ext cx="3515924" cy="4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0050" y="1089400"/>
            <a:ext cx="89637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русском языке шесть падежей: именительный,родительный,да-</a:t>
            </a:r>
            <a:endParaRPr sz="4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тельный,винительный, творительный,предложный.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724625" y="1082075"/>
            <a:ext cx="3716700" cy="312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4) А я Винительный падеж,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И я во всём виню невежд.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Зато отличников люблю,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Для них пятёрки я ловлю.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Кого позвать? Во что играть?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Готов ребятам подсказать,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Не прочь с предлогами дружить,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Но и без них могу прожить.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5) - А я Творительный падеж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Исполнен всяческих надежд.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Творите!- Чем? Творите! -С кем?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Я подскажу вам, нет проблем.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Предлогам "перед", "под"; и "над"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В любой момент я очень рад.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6) А я падеж Предложный.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Со мною случай сложный.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Мне без предлогов свет не мил.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О ком? О чём? я говорил?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Ах да, нужны предлоги,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без них мне нет дороги.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Пусть будет "в", и "о", и "при"-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ты их случайно не сотри!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Тогда смогу я рассказать,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360">
                <a:latin typeface="Times New Roman"/>
                <a:ea typeface="Times New Roman"/>
                <a:cs typeface="Times New Roman"/>
                <a:sym typeface="Times New Roman"/>
              </a:rPr>
              <a:t>О чём мечтать и в чём гулять.</a:t>
            </a:r>
            <a:endParaRPr sz="13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90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3650" y="212400"/>
            <a:ext cx="4887000" cy="487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1) Я Именительный падеж,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нет на мне чужих одежд.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Меня легко все узнают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в подлежащие зовут.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Предлогов с детства не люблю,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собою рядом не терплю.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Мои вопросы КТО? и ЧТО?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Ни с чем не спутает никто.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2) А я - падеж Родительный,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Характер мой общительный.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Кого? Чего? И вот он я!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Предлоги часто мне друзья.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"с", и "до", и "у", и "из",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неба вверх и с неба вниз.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Похож я на винительный бываю иногда,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 в тексте различите вы два падежа всегда.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3) Я- называюсь Дательным,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Работаю старательно.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Кому отдать? К чему призвать?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Лишь только я могу сказать.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предлогом "к" порой дружу.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 и один гулять хожу.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663" y="322375"/>
            <a:ext cx="7422675" cy="41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8845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latin typeface="Times New Roman"/>
                <a:ea typeface="Times New Roman"/>
                <a:cs typeface="Times New Roman"/>
                <a:sym typeface="Times New Roman"/>
              </a:rPr>
              <a:t>Пошаговый алгоритм определения падежа.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887725" y="773375"/>
            <a:ext cx="7183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887725" y="1458300"/>
            <a:ext cx="7183800" cy="111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887725" y="2715925"/>
            <a:ext cx="7183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887725" y="3432650"/>
            <a:ext cx="7183800" cy="5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90375" y="896575"/>
            <a:ext cx="7441800" cy="379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1.Найти слово, к которому относится существительное.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2. Задай от него падежный и смысловой вопрос к существительному.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3. Определи падеж существительного.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4. Проверь, подобрав вспомогательное слово.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ACF"/>
      </a:accent1>
      <a:accent2>
        <a:srgbClr val="FE454A"/>
      </a:accent2>
      <a:accent3>
        <a:srgbClr val="A5A5A5"/>
      </a:accent3>
      <a:accent4>
        <a:srgbClr val="FFC200"/>
      </a:accent4>
      <a:accent5>
        <a:srgbClr val="907BF1"/>
      </a:accent5>
      <a:accent6>
        <a:srgbClr val="008B8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Экран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Конспект урока русского языка на тему:  «Склонение (изменение по падежам) имён существительных»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4) А я Винительный падеж, И я во всём виню невежд. Зато отличников люблю, Для них пятёрки я ловлю. Кого позвать? Во что играть? Готов ребятам подсказать, Не прочь с предлогами дружить, Но и без них могу прожить. 5) - А я Творительный падеж Исполнен всяческих надежд. Творите!- Чем? Творите! -С кем? Я подскажу вам, нет проблем. Предлогам "перед", "под"; и "над" В любой момент я очень рад. 6) А я падеж Предложный. Со мною случай сложный. Мне без предлогов свет не мил. О ком? О чём? я говорил? Ах да, нужны предлоги, без них мне нет дороги. Пусть будет "в", и "о", и "при"- ты их случайно не сотри! Тогда смогу я рассказать, О чём мечтать и в чём гулять. </vt:lpstr>
      <vt:lpstr>Презентация PowerPoint</vt:lpstr>
      <vt:lpstr>Пошаговый алгоритм определения падежа.</vt:lpstr>
      <vt:lpstr>Пошаговый алгоритм определения падежа 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русского языка на тему:  «Склонение (изменение по падежам) имён существительных» </dc:title>
  <cp:lastModifiedBy>Acer</cp:lastModifiedBy>
  <cp:revision>1</cp:revision>
  <dcterms:modified xsi:type="dcterms:W3CDTF">2023-10-01T08:37:22Z</dcterms:modified>
</cp:coreProperties>
</file>