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9" r:id="rId9"/>
    <p:sldId id="265" r:id="rId10"/>
    <p:sldId id="266" r:id="rId11"/>
    <p:sldId id="271" r:id="rId12"/>
    <p:sldId id="258" r:id="rId13"/>
    <p:sldId id="270" r:id="rId14"/>
    <p:sldId id="273" r:id="rId15"/>
    <p:sldId id="259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82B94-5F97-4AEB-99E0-4FC19E243C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2DD3D-D9F8-4118-BC50-A1C26A80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88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2DD3D-D9F8-4118-BC50-A1C26A800C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1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5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1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6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5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D842D-72FA-4AC1-AE1C-B54E5769293C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A9B6C-D9DD-483A-8832-FBE1D9863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6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125" y="332656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https://ds04.infourok.ru/uploads/ex/0c5c/00022f3b-ff6ed55c/5/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1"/>
            <a:ext cx="9126197" cy="684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0" b="30673"/>
          <a:stretch/>
        </p:blipFill>
        <p:spPr bwMode="auto">
          <a:xfrm>
            <a:off x="3041830" y="1340373"/>
            <a:ext cx="3852428" cy="280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746763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 49 «Гусельки»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1660" y="4149079"/>
            <a:ext cx="691276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дидактическая игра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шнурочки»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воспитателем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Некрасовой Надеждой Владимировной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1940" y="600090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Вологда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5.infourok.ru/uploads/ex/0a74/000267eb-51578133/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48680"/>
            <a:ext cx="68407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 № 3 «Кто, где живет?»</a:t>
            </a:r>
          </a:p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 игры взрослый прикрепляет картинки на планшет, соответствующие теме задания: животные и где они живут, располагая их по разным сторонам планшета. Ставит перед ребенком задачу: «Какие животные у нас в гостях? Ты знаешь, где они живут? Покажи мне, пожалуйста, их домики!»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лучше, если ребенок сначала поочередно  покажет пальчиком всех животных, назовет их и расскажет, где они живут, а потом с помощью шнурка наглядно сделает логическую «дорожку» от животного к соответствующему домику. При затруднении  необходимо объяснять ребенку, помогать наводящими вопросами.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задания, обязательно необходимо похвалить ребенка, узнать, что ему понравилось и запомнилось больше всего. Можно поинтересоваться, какое животное ему больше нравится? Где живет сам ребенок, и какой домик ему кажется самым интересным?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20" y="3805850"/>
            <a:ext cx="3071332" cy="230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36039"/>
            <a:ext cx="1985416" cy="264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97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fs.znanio.ru/methodology/images/20/42/20428be4ae31dfc6da4d301f5bd07279a1ecc6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20688"/>
            <a:ext cx="691276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4. «Цвета»</a:t>
            </a:r>
          </a:p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 игры взрослый прикрепляет картинки на планшет, соответствующие теме задания: «Цвета» (первый раз можно прикрепить два вида изображений, одинаковых по цвету, например – желтые и синие, располагая их вперемешку на планшете). Ставит перед ребенком задачу: «Что нарисовано на картинках? А какие они по цвету? Покажи мне, пожалуйста, что желтого цвета! А теперь, что синего? Каким цветом шнурки нам нужны для этих дорожек?» В данном задании можно использовать несколько цветов, но чем больше цветовая гамма, тем меньше картинок одного цвета. Можно попросить ребенка найти лишний цвет.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лучше, если ребенок сначала поочередно  покажет пальчиком все картинки, назовет изображения, расскажет какого они цвета, а потом с помощью шнурка сделает цветную логическую «дорожку». При затруднении  необходимо объяснять ребенку, помогать наводящими вопросами.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задания, обязательно необходимо похвалить ребенка, узнать, что ему понравилось и запомнилось больше всего. Можно поинтересоваться, какой цвет ему больше нравится?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64039"/>
            <a:ext cx="2936520" cy="220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51035"/>
            <a:ext cx="2063302" cy="19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0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5.infourok.ru/uploads/ex/0a74/000267eb-51578133/1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-1460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2856151" cy="380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01" y="2380772"/>
            <a:ext cx="2939523" cy="391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21559" r="15123" b="11410"/>
          <a:stretch/>
        </p:blipFill>
        <p:spPr bwMode="auto">
          <a:xfrm>
            <a:off x="5940152" y="476672"/>
            <a:ext cx="1729820" cy="16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6975"/>
          <a:stretch/>
        </p:blipFill>
        <p:spPr bwMode="auto">
          <a:xfrm>
            <a:off x="2263791" y="4751669"/>
            <a:ext cx="2328425" cy="148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8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c5c/00022f3b-ff6ed55c/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" y="575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548680"/>
            <a:ext cx="669674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2 «Рисование шнурками»</a:t>
            </a:r>
          </a:p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мы знаем, что шнуровка – один из видов развивающих игр для детей. Игры-шнуровки развивают мелкую моторику, пространственное ориентирование, усидчивость и терпение. Разновидностей шнуровки очень много, но как оказалось, шнурками еще можно и  рисовать! Такое рисование подходит для детей с младшего возраста. «Рисунки», выполненные шнурком, кажутся объемными и «живыми». Кроме того это занятие успокаивают детей и развивает у них усидчивость, мышление, фантазию, интерес к декоративно-прикладному искусству.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Совершенствование зрительного и речевого восприятия детей, через моторику рук.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зрительно-моторную координацию,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речь,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подготовить руку ребенка к письму.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 нарисованными элементами (маленькие и большие), цветные шнурки.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на карточках нарисованы фломастером с двух сторон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заламинированны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сохранения их от повреждений.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4.infourok.ru/uploads/ex/07c0/000278bf-c6a604ac/8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79" y="620688"/>
            <a:ext cx="318635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348880" cy="446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35000" r="7793" b="24655"/>
          <a:stretch/>
        </p:blipFill>
        <p:spPr bwMode="auto">
          <a:xfrm>
            <a:off x="5577611" y="260648"/>
            <a:ext cx="2777818" cy="13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34" y="5013176"/>
            <a:ext cx="1894243" cy="14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60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01c5/000299d4-4ecf29c1/5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692696"/>
            <a:ext cx="6696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играть по одному или группой детей. Каждому ребенку  раздается карточка, по которой с помощью шнурка нужно повторить рисунок на ней, методом накладывания. 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младшего возраста сначала необходимо обвести рисунок пальчиком, потом с помощью взрослого наложить шнурок на образец, а затем попробовать сделать это самостоятельно. Начинать игру нужно с маленьких карточек с простыми рисунками, затем - большими. В последствии  можно усложнить задания и выполнять рисунки не накладывая шнурки на карточки, а использовать рисунок как подсказку - для наглядности.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48" y="3068960"/>
            <a:ext cx="3689633" cy="27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77" y="4149080"/>
            <a:ext cx="292576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70" y="2727101"/>
            <a:ext cx="129857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5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0c5c/00022f3b-ff6ed55c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7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889844"/>
            <a:ext cx="69847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занятий со шнуровкой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над развитием мелкой моторики рук у детей, улучшается координация артикуляционного аппарата, совершенствуется общая координация движений детей.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Выполняя пальчиками различные упражнения, дети достигают хорошего развития мелкой моторики рук, которая не только оказывает благоприятное влияние на развитие речи, но и подготавливают их к рисованию и письму. Кисти рук приобретают хорошую подвижность, гибкость, исчезает скованность движений, это в дальнейшем облегчает приобретение навыков письма. Все это создает благоприятную базу для более успешного обучения в школе.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дидактическая игра придумана для детей второй младшей группы, в последствии можно дополнять картинками с заданиями по темам, например: «Домашние и дикие животные», «Найти по форме», «Тени», «Одежда», «Посуда», «Транспорт», «Найди лишнее», «Цифры», «Буквы» и другие, соответствующие возрастной категории детей.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56980"/>
            <a:ext cx="6984776" cy="17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4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5.infourok.ru/uploads/ex/05e8/000de897-3535ffd3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200103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52" y="3068960"/>
            <a:ext cx="6827912" cy="262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8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986/00028e0d-aa59c947/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542575"/>
            <a:ext cx="66967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игрушек – шнуровок, в игровой форме осуществляется развитие мелкой моторики рук, а, следовательно, поэтапная подготовка ребёнка к письму. Шнуровка даёт возможность придумать множество игр. Это и непосредственно шнурование, рисование с помощью шнурков, возможность использовать элементы «шнуровки» в сюжетно-ролевых играх, сказках, при изучении основных форм и цветов. Она развивает пространственное ориентирование, способствует пониманию понятий "вверху", "внизу", "справа", "слева". В дальнейшем можно будет использовать игры-шнуровки при закреплении изученных букв и слогов.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Хочу поделиться опытом в создании дидактического материала на развитие мелкой моторики и сенсорных представлений (форма, величина, цвет и т.п.), которая помогает в  закреплении лексических тем (сказки, животные и т.п.), и подойдет для детей разных возрастных категорий.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75931"/>
            <a:ext cx="3599722" cy="269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46540"/>
            <a:ext cx="2165437" cy="288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5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bf2/00024259-7c6047b2/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47002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3"/>
            <a:ext cx="3840428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342" y="831408"/>
            <a:ext cx="2609106" cy="202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95113"/>
            <a:ext cx="2566096" cy="256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88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5e8/000326af-e59905c2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817" cy="68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620688"/>
            <a:ext cx="69847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№  1. Шнуровка-планшет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Занимательная и необычная игра, которая будет интересна детям любого возраста.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основу взят планшет, в данной игре используется круглая решетка для мойки (2 штуки), цветные картинки и цветные шнурки.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наборе несколько видов картинок, соответствующие теме заданий: «Сказки» (Колобок, Теремок, Репка), «Кто, что ест?», «Чей домик?», «Цвета». На конце некоторых шнурков можно завязать узелки, для удобства в игре.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зрительно – двигательную координацию и чувство восприятия пространства,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навыки шнуровки (шнурование, протаскивание шнурка в отверстие разного диаметра),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речи, развивать творческие способности,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усидчивость, внимательность,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подготавливать руку ребенка к письму.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планшет в виде решетки для мойки,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цветные ламинированные картинки по заданиям,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цветные шнурки.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78" y="4149080"/>
            <a:ext cx="2281436" cy="228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5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0986/00028e0d-aa59c947/1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548680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вставляются в отверстия планшета с помощью специальных креплений (толстый вспененный полиэтилен, вырезанный в виде кругов разного диаметра по размеру дырок в решетке, приклеенный на двойной скотч к изображению).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5013176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ознакомлении с игрой в младшем возрасте вначале взрослый прикрепляет картинки на планшет, соответствующие теме задания и ставит перед ребенком задачу, которую необходимо решить при составлении логической «дорожки». При этом объясняет ребенку что нужно, помогает наводящими вопросами. В дальнейшем ребенок может выбирать нужные задания и картинки самостоятельно.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40" y="2196117"/>
            <a:ext cx="3287688" cy="24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t="42300" r="13138" b="4407"/>
          <a:stretch/>
        </p:blipFill>
        <p:spPr bwMode="auto">
          <a:xfrm>
            <a:off x="1835696" y="1511992"/>
            <a:ext cx="3276364" cy="34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4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11eb/0002a9fa-3f52cf74/2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" y="215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839749" cy="28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" t="6797" r="5350" b="12662"/>
          <a:stretch/>
        </p:blipFill>
        <p:spPr bwMode="auto">
          <a:xfrm>
            <a:off x="1475656" y="545490"/>
            <a:ext cx="3968130" cy="288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60" y="967192"/>
            <a:ext cx="582051" cy="59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b="67190"/>
          <a:stretch/>
        </p:blipFill>
        <p:spPr bwMode="auto">
          <a:xfrm>
            <a:off x="1835696" y="5517232"/>
            <a:ext cx="2536855" cy="77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7" b="95784" l="26910" r="49306">
                        <a14:foregroundMark x1="38021" y1="22091" x2="38021" y2="22091"/>
                        <a14:foregroundMark x1="37153" y1="11973" x2="37153" y2="11973"/>
                        <a14:foregroundMark x1="33796" y1="8769" x2="33796" y2="8769"/>
                        <a14:foregroundMark x1="32002" y1="19140" x2="32002" y2="19140"/>
                        <a14:foregroundMark x1="38484" y1="16273" x2="38484" y2="16273"/>
                        <a14:foregroundMark x1="34433" y1="25295" x2="34433" y2="25295"/>
                        <a14:foregroundMark x1="43576" y1="24958" x2="43576" y2="24958"/>
                        <a14:foregroundMark x1="42245" y1="15261" x2="42245" y2="15261"/>
                        <a14:foregroundMark x1="43403" y1="8432" x2="43403" y2="8432"/>
                        <a14:foregroundMark x1="44907" y1="17538" x2="44907" y2="17538"/>
                        <a14:foregroundMark x1="40451" y1="20152" x2="40451" y2="20152"/>
                        <a14:foregroundMark x1="37153" y1="28583" x2="37153" y2="28583"/>
                        <a14:foregroundMark x1="34664" y1="32462" x2="34896" y2="33474"/>
                        <a14:foregroundMark x1="32928" y1="26307" x2="32928" y2="26307"/>
                        <a14:foregroundMark x1="42014" y1="28246" x2="42014" y2="28246"/>
                        <a14:foregroundMark x1="41377" y1="23356" x2="41377" y2="23356"/>
                        <a14:foregroundMark x1="35822" y1="16273" x2="35822" y2="16273"/>
                        <a14:foregroundMark x1="32465" y1="13659" x2="32465" y2="13659"/>
                        <a14:foregroundMark x1="34028" y1="11973" x2="34028" y2="11973"/>
                        <a14:foregroundMark x1="31134" y1="25970" x2="31134" y2="25970"/>
                        <a14:foregroundMark x1="36921" y1="23693" x2="36921" y2="23693"/>
                        <a14:foregroundMark x1="35359" y1="19815" x2="35359" y2="19815"/>
                        <a14:foregroundMark x1="34259" y1="22428" x2="34259" y2="22428"/>
                        <a14:foregroundMark x1="39583" y1="29848" x2="39583" y2="31197"/>
                        <a14:foregroundMark x1="42477" y1="18212" x2="42477" y2="18212"/>
                        <a14:foregroundMark x1="40451" y1="12985" x2="40451" y2="12985"/>
                        <a14:foregroundMark x1="43171" y1="12310" x2="43171" y2="12310"/>
                        <a14:foregroundMark x1="42014" y1="10034" x2="42014" y2="10034"/>
                        <a14:foregroundMark x1="38252" y1="19140" x2="38252" y2="19140"/>
                        <a14:foregroundMark x1="38484" y1="72091" x2="38484" y2="72091"/>
                        <a14:foregroundMark x1="35127" y1="74368" x2="35127" y2="74368"/>
                        <a14:foregroundMark x1="33333" y1="90894" x2="33333" y2="90894"/>
                        <a14:foregroundMark x1="36227" y1="90894" x2="36227" y2="90894"/>
                        <a14:foregroundMark x1="30903" y1="91231" x2="30903" y2="91231"/>
                        <a14:foregroundMark x1="33796" y1="92833" x2="3379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984"/>
          <a:stretch/>
        </p:blipFill>
        <p:spPr bwMode="auto">
          <a:xfrm>
            <a:off x="1650219" y="3431151"/>
            <a:ext cx="803001" cy="218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60000" l="1500" r="100000">
                        <a14:foregroundMark x1="27000" y1="26667" x2="27000" y2="26667"/>
                        <a14:backgroundMark x1="40500" y1="48667" x2="36500" y2="50000"/>
                        <a14:backgroundMark x1="48500" y1="44000" x2="48500" y2="44000"/>
                        <a14:backgroundMark x1="48500" y1="54000" x2="48500" y2="54000"/>
                        <a14:backgroundMark x1="8000" y1="55333" x2="8000" y2="55333"/>
                        <a14:backgroundMark x1="5000" y1="47333" x2="5000" y2="47333"/>
                        <a14:backgroundMark x1="87000" y1="44000" x2="87000" y2="44000"/>
                        <a14:backgroundMark x1="95000" y1="46667" x2="95000" y2="46667"/>
                        <a14:backgroundMark x1="91500" y1="35333" x2="91500" y2="35333"/>
                        <a14:backgroundMark x1="90000" y1="50667" x2="90000" y2="50667"/>
                        <a14:backgroundMark x1="56000" y1="43333" x2="56000" y2="43333"/>
                        <a14:backgroundMark x1="41000" y1="37333" x2="41000" y2="37333"/>
                        <a14:backgroundMark x1="43500" y1="55333" x2="43500" y2="55333"/>
                        <a14:backgroundMark x1="89000" y1="54000" x2="89000" y2="54000"/>
                        <a14:backgroundMark x1="93500" y1="55333" x2="93500" y2="55333"/>
                        <a14:backgroundMark x1="19000" y1="44000" x2="19000" y2="44000"/>
                        <a14:backgroundMark x1="48500" y1="38667" x2="48500" y2="38667"/>
                        <a14:backgroundMark x1="40500" y1="45333" x2="40500" y2="45333"/>
                        <a14:backgroundMark x1="51000" y1="50667" x2="51000" y2="50667"/>
                        <a14:backgroundMark x1="94000" y1="35333" x2="94000" y2="35333"/>
                        <a14:backgroundMark x1="93500" y1="40667" x2="93500" y2="40667"/>
                        <a14:backgroundMark x1="96000" y1="45333" x2="96000" y2="45333"/>
                        <a14:backgroundMark x1="82000" y1="40000" x2="82000" y2="40000"/>
                        <a14:backgroundMark x1="56000" y1="55333" x2="56000" y2="55333"/>
                        <a14:backgroundMark x1="12500" y1="23333" x2="12500" y2="23333"/>
                        <a14:backgroundMark x1="8000" y1="5333" x2="8000" y2="5333"/>
                        <a14:backgroundMark x1="51000" y1="16667" x2="51000" y2="16667"/>
                        <a14:backgroundMark x1="45500" y1="10000" x2="45500" y2="10000"/>
                        <a14:backgroundMark x1="50500" y1="25333" x2="50500" y2="25333"/>
                        <a14:backgroundMark x1="91000" y1="11333" x2="91000" y2="11333"/>
                        <a14:backgroundMark x1="92500" y1="18667" x2="92500" y2="18667"/>
                        <a14:backgroundMark x1="83500" y1="20000" x2="83500" y2="20000"/>
                        <a14:backgroundMark x1="5000" y1="11333" x2="5000" y2="11333"/>
                        <a14:backgroundMark x1="29000" y1="6667" x2="29000" y2="6667"/>
                        <a14:backgroundMark x1="43500" y1="16667" x2="435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920"/>
          <a:stretch/>
        </p:blipFill>
        <p:spPr bwMode="auto">
          <a:xfrm flipH="1">
            <a:off x="2690396" y="4658841"/>
            <a:ext cx="1905000" cy="85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23"/>
          <a:stretch/>
        </p:blipFill>
        <p:spPr bwMode="auto">
          <a:xfrm>
            <a:off x="2828343" y="3442460"/>
            <a:ext cx="551560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6571" l="9981" r="89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71" y="1704438"/>
            <a:ext cx="2160240" cy="145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7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478980"/>
            <a:ext cx="86409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276" r="93719">
                        <a14:foregroundMark x1="39058" y1="34692" x2="39058" y2="34692"/>
                        <a14:foregroundMark x1="55447" y1="78000" x2="57115" y2="78000"/>
                        <a14:foregroundMark x1="53288" y1="84462" x2="53288" y2="84462"/>
                        <a14:foregroundMark x1="53288" y1="80154" x2="53288" y2="80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38" y="459455"/>
            <a:ext cx="936104" cy="119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60" y="3523567"/>
            <a:ext cx="908336" cy="99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52" y="1858193"/>
            <a:ext cx="971091" cy="114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8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4.infourok.ru/uploads/ex/0986/00028e0d-aa59c947/13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692696"/>
            <a:ext cx="6912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1 «Сказки»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 игры взрослый прикрепляет картинки на планшет, соответствующие теме задания, например героев сказки «Колобок» и  уточняет у ребенка: «Ты знаешь, из какой сказки эти герои?» Затем ставит перед ребенком задачу: «А помнишь, кого встретил Колобок, когда ушел от бабушки и дедушки?» В сказке «Репка» ребенок ищет героев «Кто помог дедушке вытянуть репку?», в «Теремке» - «Кто в теремочке живет?»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лучше, если ребенок сначала покажет пальчиком всех героев по очереди, а потом с помощью шнурка наглядно сделает логическую «дорожку». При затруднении  необходимо объяснить ребенку, помогать наводящими вопросами.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выполнения задания, обязательно необходимо похвалить ребенка, узнать, что ему понравилось и запомнилось больше всего. Можно поинтересоваться, какой герой ему больше нравится? Какие чувства вызывает сказка и персонажи? Можно повторить или придумать новую сказку вместе – ребенок и взрослый.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13118"/>
            <a:ext cx="2139360" cy="160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76" y="4426540"/>
            <a:ext cx="2139359" cy="160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26" y="4426540"/>
            <a:ext cx="2125959" cy="159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4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4.infourok.ru/uploads/ex/01c5/000299d4-4ecf29c1/8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3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44" y="2780928"/>
            <a:ext cx="4255292" cy="319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23" y="611344"/>
            <a:ext cx="2548733" cy="339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64" y="4376662"/>
            <a:ext cx="1937792" cy="193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938" l="1000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05" y="398975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4.infourok.ru/uploads/ex/0f0a/00034359-bd031f7e/4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" y="-912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548680"/>
            <a:ext cx="69127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 2 «Кто, что ест?»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 начале  игры взрослый прикрепляет картинки на планшет, соответствующие теме задания: животные и что они едят, располагая их по разным сторонам планшета. Ставит перед ребенком задачу: «Какие животные у нас в гостях? Давай их накормим? Покажи мне, пожалуйста, кого и чем мы будем угощать?»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лучше, если ребенок сначала покажет поочередно пальчиком всех животных, назовет их и расскажет, что они любят кушать, а потом с помощью шнурка наглядно сделает логическую «дорожку» от животного к соответствующему угощению. При затруднении  необходимо объяснять ребенку, помогать наводящими вопросами.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задания, обязательно необходимо похвалить ребенка, узнать, что ему понравилось и запомнилось больше всего. Можно поинтересоваться, какое животное ему больше нравится? И что любит кушать сам ребенок?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57" y="4126307"/>
            <a:ext cx="2831638" cy="212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41667"/>
            <a:ext cx="2020113" cy="269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541667"/>
            <a:ext cx="2047770" cy="273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9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1477</Words>
  <Application>Microsoft Office PowerPoint</Application>
  <PresentationFormat>Экран (4:3)</PresentationFormat>
  <Paragraphs>77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надя</dc:creator>
  <cp:lastModifiedBy>надя</cp:lastModifiedBy>
  <cp:revision>36</cp:revision>
  <dcterms:created xsi:type="dcterms:W3CDTF">2021-10-17T14:24:44Z</dcterms:created>
  <dcterms:modified xsi:type="dcterms:W3CDTF">2022-11-14T14:05:18Z</dcterms:modified>
</cp:coreProperties>
</file>