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78" d="100"/>
          <a:sy n="78" d="100"/>
        </p:scale>
        <p:origin x="15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477" y="90872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МКДОУ «Детский сад №6»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группа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здоровья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299695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Авторы: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Чичкова.Е.Н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Федотова.О.А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639633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n>
                  <a:solidFill>
                    <a:schemeClr val="tx1"/>
                  </a:solidFill>
                </a:ln>
              </a:rPr>
              <a:t> п.Михайловка 2023</a:t>
            </a:r>
          </a:p>
        </p:txBody>
      </p:sp>
    </p:spTree>
    <p:extLst>
      <p:ext uri="{BB962C8B-B14F-4D97-AF65-F5344CB8AC3E}">
        <p14:creationId xmlns:p14="http://schemas.microsoft.com/office/powerpoint/2010/main" val="95765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и укреплять здоровье детей.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занятия физическими упражнениями в группе.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желание заниматься двигательной деятельностью.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осознанное отношение к своему здоровью.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детей на двигательную активность через использование нетрадиционного оборудования в самостоятельных видах деятельности.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325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спортивного уголка в ДОУ</a:t>
            </a:r>
          </a:p>
        </p:txBody>
      </p:sp>
    </p:spTree>
    <p:extLst>
      <p:ext uri="{BB962C8B-B14F-4D97-AF65-F5344CB8AC3E}">
        <p14:creationId xmlns:p14="http://schemas.microsoft.com/office/powerpoint/2010/main" val="71554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533" y="620688"/>
            <a:ext cx="3737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Вам представить мы хотим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Уголок спортивный.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Хочешь быть здоровым ты,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Двигайся активно!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Приходите на часок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 спортивный уголок.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 с друзьями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Выполняйте вместе с нами.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64" y="1916832"/>
            <a:ext cx="4943195" cy="3707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4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может в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играть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мячик в цель кидать.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веселые косички,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лучшие сестрички.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Хочешь, можешь походить,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 канат превратить.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460"/>
            <a:ext cx="3569593" cy="4759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7" y="3001726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0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6531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ковриков у нас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Закаляться-просто класс!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Тренируем стопы ног,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каждый был здоров!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3732"/>
            <a:ext cx="3317565" cy="4423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/>
          <a:stretch/>
        </p:blipFill>
        <p:spPr bwMode="auto">
          <a:xfrm>
            <a:off x="3707904" y="620688"/>
            <a:ext cx="2160240" cy="3497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46" y="1628800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7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877" y="44251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— любимая игра,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нее играем мы всегда,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спортом увлечен,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болезни нипочём.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8" y="548680"/>
            <a:ext cx="3044874" cy="405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41" y="527257"/>
            <a:ext cx="5130724" cy="399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спортивный уголок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одинок.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мы к нему подходим,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мячи мы там находим.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завтраком друзья,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Занимаемся не зря.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здоровье укрепляем,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спорте побеждаем.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знают все на свете,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родители и дети.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сильны, крепки, здоровы,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подвигов готовы!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82" y="260648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54" y="275815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2"/>
          <a:stretch/>
        </p:blipFill>
        <p:spPr bwMode="auto">
          <a:xfrm>
            <a:off x="3923928" y="3895354"/>
            <a:ext cx="5076056" cy="2701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2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99" y="569696"/>
            <a:ext cx="2424269" cy="3232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15676"/>
            <a:ext cx="4392488" cy="2564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5734" y="3323659"/>
            <a:ext cx="4668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 нас чудесный, есть занятия всегда!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быть здоровым нам на долгие года!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быть сильным, смелым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Браться за любое дело.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нужно постараться.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спортом заниматься!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2" y="3786887"/>
            <a:ext cx="3973361" cy="240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06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733634"/>
            <a:ext cx="6408712" cy="83099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51133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Яночка</dc:creator>
  <cp:lastModifiedBy>федотов федя</cp:lastModifiedBy>
  <cp:revision>9</cp:revision>
  <dcterms:created xsi:type="dcterms:W3CDTF">2019-09-19T11:27:52Z</dcterms:created>
  <dcterms:modified xsi:type="dcterms:W3CDTF">2023-02-22T05:06:51Z</dcterms:modified>
</cp:coreProperties>
</file>