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70" r:id="rId16"/>
    <p:sldId id="271" r:id="rId17"/>
    <p:sldId id="290" r:id="rId18"/>
    <p:sldId id="336" r:id="rId19"/>
    <p:sldId id="338" r:id="rId20"/>
    <p:sldId id="339" r:id="rId21"/>
    <p:sldId id="343" r:id="rId22"/>
    <p:sldId id="342" r:id="rId23"/>
    <p:sldId id="340" r:id="rId24"/>
    <p:sldId id="341" r:id="rId25"/>
    <p:sldId id="346" r:id="rId26"/>
    <p:sldId id="345" r:id="rId27"/>
    <p:sldId id="344" r:id="rId28"/>
    <p:sldId id="274" r:id="rId29"/>
    <p:sldId id="287" r:id="rId30"/>
    <p:sldId id="318" r:id="rId31"/>
    <p:sldId id="335" r:id="rId32"/>
    <p:sldId id="319" r:id="rId33"/>
    <p:sldId id="330" r:id="rId34"/>
    <p:sldId id="331" r:id="rId35"/>
    <p:sldId id="333" r:id="rId36"/>
    <p:sldId id="276" r:id="rId37"/>
    <p:sldId id="277" r:id="rId38"/>
    <p:sldId id="278" r:id="rId39"/>
    <p:sldId id="280" r:id="rId40"/>
    <p:sldId id="279" r:id="rId41"/>
    <p:sldId id="281" r:id="rId42"/>
    <p:sldId id="284" r:id="rId43"/>
    <p:sldId id="322" r:id="rId44"/>
    <p:sldId id="321" r:id="rId45"/>
    <p:sldId id="283" r:id="rId46"/>
    <p:sldId id="285" r:id="rId47"/>
    <p:sldId id="286" r:id="rId48"/>
    <p:sldId id="294" r:id="rId49"/>
    <p:sldId id="325" r:id="rId50"/>
    <p:sldId id="324" r:id="rId51"/>
    <p:sldId id="289" r:id="rId52"/>
    <p:sldId id="291" r:id="rId53"/>
    <p:sldId id="323" r:id="rId54"/>
    <p:sldId id="327" r:id="rId55"/>
    <p:sldId id="292" r:id="rId56"/>
    <p:sldId id="320" r:id="rId57"/>
    <p:sldId id="326" r:id="rId58"/>
    <p:sldId id="329" r:id="rId59"/>
    <p:sldId id="328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13" autoAdjust="0"/>
    <p:restoredTop sz="95363" autoAdjust="0"/>
  </p:normalViewPr>
  <p:slideViewPr>
    <p:cSldViewPr>
      <p:cViewPr varScale="1">
        <p:scale>
          <a:sx n="53" d="100"/>
          <a:sy n="53" d="100"/>
        </p:scale>
        <p:origin x="-118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176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705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3880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79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704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549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085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77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67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1437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56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E3C7A-530D-4BB0-A044-831BBEB17407}" type="datetimeFigureOut">
              <a:rPr lang="ru-RU" smtClean="0"/>
              <a:t>02.03.2023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E53DB-973A-4B70-B339-BACBF4C374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374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47" y="26075"/>
            <a:ext cx="921324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93610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«Детский сад общеразвивающего вида №62 «</a:t>
            </a:r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Рябинушка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371600" y="1484784"/>
            <a:ext cx="6944816" cy="4608512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 8 Марта – международный женский день»</a:t>
            </a:r>
          </a:p>
          <a:p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 высшей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квалификационной категории:  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Завитова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Н.И.</a:t>
            </a:r>
          </a:p>
          <a:p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Вологда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2022 год</a:t>
            </a:r>
          </a:p>
          <a:p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03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9756576" cy="6924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19256" cy="20162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для родителей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87726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9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96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 .Формировать представления детей о семейных традициях празднования «8 марта», о любимых занятиях, увлечениях мамы и бабушки.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.Поддерживать стремление детей проявлять внимание, заботу, уважение и любовь к маме и бабушке.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.Создать детям условия для обеспечения хозяйственной помощи в семье ( совместно со взрослыми мыть посуду, поливать растения, кормить домашних животных, участвовать в приготовлении пищи и в уборке квартиры т.п.) и развития желания трудиться, ответственности, стремление довести начатое дело до конца.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 Помочь родителям создать условия для развития эстетических чувств, приобщения детей в семье к разным видам искусства (музыке, изобразительному искусству) и художественной литературе.</a:t>
            </a:r>
          </a:p>
          <a:p>
            <a:pPr marL="0" indent="0">
              <a:buNone/>
            </a:pPr>
            <a:endParaRPr lang="ru-RU" sz="9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9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9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345"/>
            <a:ext cx="2195736" cy="1634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06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363272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Этапы реализации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этап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Постановка проблемы, определение цели</a:t>
            </a:r>
          </a:p>
          <a:p>
            <a:pPr marL="0" indent="0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и задач работы.</a:t>
            </a:r>
          </a:p>
        </p:txBody>
      </p:sp>
    </p:spTree>
    <p:extLst>
      <p:ext uri="{BB962C8B-B14F-4D97-AF65-F5344CB8AC3E}">
        <p14:creationId xmlns:p14="http://schemas.microsoft.com/office/powerpoint/2010/main" val="183670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7" y="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7859216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Проблема исследования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Одной из ведущих социальной потребности дошкольников шестого года жизни является потребность в положительных эмоциональных контактах с близкими людьми, потребность в любви и доброжелательности. В этом возрасте необходимо привлекать детей к внешним признакам выражения эмоционального и физического состояния близких людей, учить прочитывать их эмоции (мама огорчена, обижена, скучает) и проявлять сочувствие, готовность помочь, показать примеры доброго и заботливого отношения к ним. 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начале 21 века в обществе нормой становятся разводы, нерегистрируемые отношения. Отсюда неполные семьи, приходящие папы. В таких семьях у детей теряется и не формируется представление о правильных отношениях между мужчиной и женщиной. В связи с этим, особое внимание следует уделять формированию у мальчиков бережного, внимательного и уважительного отношения к маме, бабушке , девочкам в группе.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Необходимо совместно с родителями поддерживать стремление детей проявлять  внимание и заботу к близким и родным людям.</a:t>
            </a:r>
          </a:p>
          <a:p>
            <a:pPr marL="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6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2821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Гипотеза исследования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5040560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59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Если потребность детей в доброжелательности и любви к маме, бабушке и близким людям будет удовлетворяться в семье, а также поддерживаться в детском саду их стремление проявлять внимание и заботу о родных, то дети будут способны любить, уважать, проявлять сочувствие и готовность помочь своим родным и близким в дальнейшей жизни.</a:t>
            </a:r>
          </a:p>
          <a:p>
            <a:pPr marL="0" indent="0">
              <a:buNone/>
            </a:pPr>
            <a:endParaRPr lang="ru-RU" sz="62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	.</a:t>
            </a:r>
          </a:p>
          <a:p>
            <a:pPr marL="0" indent="0">
              <a:buNone/>
            </a:pPr>
            <a:endParaRPr lang="ru-RU" sz="55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6851104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544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3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соответствии с проблемой и гипотезой исследования для их решения были представлены следующие задачи:</a:t>
            </a:r>
          </a:p>
          <a:p>
            <a:pPr marL="0" indent="0">
              <a:buNone/>
            </a:pPr>
            <a:r>
              <a:rPr lang="ru-RU" sz="3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детей с историей возникновения праздника «8 марта – международный женский день»; развивать интерес к традициям его празднования.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Обеспечивать условия воспитания у детей уважения к женщине, чувства любви и благодарности к мамам, к бабушкам, к воспитателям и сотрудникам детского сада.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Побуждать откликаться на эмоции близких людей.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Формировать у детей представления о сходствах и различиях между мальчиками и девочками; воспитывать у мальчиков желание защищать девочек, помогать им.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Развивать связную речь при составлении рассказов о маме; поддерживать интерес к рассказам по собственной инициативе, обогащать словарь детей.</a:t>
            </a:r>
          </a:p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5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Развивать желание познавать произведения искусства, литературы и музыки по теме проекта.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Развивать познавательную активность, любознательность, мышление, память, внимательность.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Побуждать к отражению полученных впечатлений в играх.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Поощрять желание в творческой деятельности создавать подарки для мам, бабушек, сотрудников детского сада своими руками; помогать воспитателям и музыкальному руководителю украшать группу и музыкальный зал к празднику</a:t>
            </a:r>
          </a:p>
          <a:p>
            <a:pPr marL="0" indent="0">
              <a:buNone/>
            </a:pPr>
            <a:r>
              <a:rPr lang="ru-RU" sz="4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Побуждать родителей развивать доброжелательное отношение ребенка к сотрудникам детского сада, проявлять заботу и внимание к ним.</a:t>
            </a:r>
          </a:p>
          <a:p>
            <a:pPr marL="0" indent="0">
              <a:buNone/>
            </a:pPr>
            <a:endParaRPr lang="ru-RU" sz="4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20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Предполагаемые результаты исследования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Подбор методической литературы и разработка методического материала по теме: конспекты образовательных и игровых ситуаций.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Подбор детской художественной литературы.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Подбор произведений изобразительного искусства: живопись, графика. Подбор музыкальных произведений 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Создание картотеки настольно – печатных, развивающих и дидактических познавательно – речевых игр по теме и т.д.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Пополнение атрибутами сюжетно – ролевых игр по теме: «Семья», «Дочки – матери», «Салон красоты», «Ателье».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Сочинение детьми рассказов на тему «Моя мама»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Презентация итогов детского творчества.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Развитие познавательного и творческого потенциала во взаимодействии детей и родителей.</a:t>
            </a:r>
          </a:p>
          <a:p>
            <a:pPr marL="0" indent="0">
              <a:buNone/>
            </a:pP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9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Прогнозирование результата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(ожидаемый результат)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Реализация проекта предполагает расширение представлений дошкольников о истории возникновения праздника «8 марта – международный женский день»; развитие их познавательных и творческих способностей; воспитание уважительного отношения ко всем женщинам, любви и нежного отношения к маме, бабушке; желание радовать своих родных и близких хорошими делами и поступками.</a:t>
            </a: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67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этап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исследования в рамках проекта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27" y="1628800"/>
            <a:ext cx="8237334" cy="500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16853" y="1556792"/>
            <a:ext cx="0" cy="47525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878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1178"/>
            <a:ext cx="8237334" cy="54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67544" y="721178"/>
            <a:ext cx="0" cy="52281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53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-6437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Международный Женский День 8 Марта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первой капелью,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Последней метелью, 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С праздником Юной весны!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Вас поздравляем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Сердечно желая: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Счастья, здоровья,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Удач, красоты!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08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32049"/>
            <a:ext cx="8237334" cy="4873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467544" y="932048"/>
            <a:ext cx="0" cy="45851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9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04" y="719574"/>
            <a:ext cx="8237334" cy="537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39552" y="719574"/>
            <a:ext cx="0" cy="53737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54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8" y="620688"/>
            <a:ext cx="8237334" cy="5359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83138" y="620688"/>
            <a:ext cx="0" cy="53596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54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8237334" cy="5378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11560" y="692696"/>
            <a:ext cx="0" cy="51125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21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237334" cy="4875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539552" y="836712"/>
            <a:ext cx="72008" cy="46085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960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237334" cy="544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11560" y="620688"/>
            <a:ext cx="0" cy="51845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635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8" y="837664"/>
            <a:ext cx="8237334" cy="532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583138" y="837664"/>
            <a:ext cx="0" cy="50396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12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7104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700808"/>
            <a:ext cx="7859216" cy="4248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30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5" y="1466473"/>
            <a:ext cx="8734527" cy="354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683568" y="1466473"/>
            <a:ext cx="0" cy="30426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9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6004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548680"/>
            <a:ext cx="8229600" cy="556228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</a:t>
            </a:r>
            <a:r>
              <a:rPr lang="en-US" sz="4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41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pPr marL="0" indent="0">
              <a:buNone/>
            </a:pPr>
            <a:endParaRPr lang="ru-RU" sz="32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Презентация результатов деятельности</a:t>
            </a:r>
          </a:p>
          <a:p>
            <a:pPr marL="0" indent="0">
              <a:buNone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ходе организации исследования в рамках проекта был разработан 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систематизирован воспитателями:</a:t>
            </a:r>
          </a:p>
          <a:p>
            <a:pPr marL="0" indent="0">
              <a:buNone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етодический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 (Рассматривание картины «Много у мамы по дому 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забот», </a:t>
            </a: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познавательному развитию «Мамочка моя» и </a:t>
            </a:r>
            <a:r>
              <a:rPr lang="ru-RU" sz="3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3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3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Создана картотека настольно – печатных развивающих и дидактических познавательно – речевых игр: «Какое у мамы настроение?», «Какая мама?», «Маленькая хозяюшка», «Кулинарный поединок», «У нас порядок», «Профессия моей мамы», «Все профессии важны» и т.д.</a:t>
            </a:r>
          </a:p>
        </p:txBody>
      </p:sp>
    </p:spTree>
    <p:extLst>
      <p:ext uri="{BB962C8B-B14F-4D97-AF65-F5344CB8AC3E}">
        <p14:creationId xmlns:p14="http://schemas.microsoft.com/office/powerpoint/2010/main" val="173531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" y="0"/>
            <a:ext cx="9163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20688"/>
            <a:ext cx="8229600" cy="9361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Настольно – печатные, развивающие и дидактические познавательно-речевые игры</a:t>
            </a:r>
          </a:p>
        </p:txBody>
      </p:sp>
      <p:pic>
        <p:nvPicPr>
          <p:cNvPr id="3074" name="Picture 2" descr="F:\проект 8 марта\Фото\Наст.игры\P11702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2" t="2218" r="13135"/>
          <a:stretch/>
        </p:blipFill>
        <p:spPr bwMode="auto">
          <a:xfrm>
            <a:off x="1835697" y="1664231"/>
            <a:ext cx="5040559" cy="487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89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7" y="-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7355160" cy="11521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Проект« 8 Марта – международный женский день»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может быть использован при работе с детьми по образовательной  программе дошкольного образования «Детство» (под редакцией Т.И. Бабаевой, А.Г. Гогоберидзе, О. В. Солнцевой и др. (издание 2016)). Вариант программы разработан на основе и в соответствии с Федеральным государственным стандартом дошкольного образования.</a:t>
            </a:r>
          </a:p>
          <a:p>
            <a:pPr marL="0" indent="0">
              <a:buNone/>
            </a:pP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 проекта</a:t>
            </a:r>
          </a:p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	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методу: практико-ориентированный;</a:t>
            </a:r>
          </a:p>
          <a:p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По характеру содержания: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социально-коммуникативный,      познавательно-творческий, игровой;</a:t>
            </a:r>
          </a:p>
          <a:p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характеру контактов: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открытый;</a:t>
            </a:r>
          </a:p>
          <a:p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</a:t>
            </a:r>
            <a:r>
              <a:rPr lang="ru-RU" sz="96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По количеству участников: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групповой;</a:t>
            </a:r>
          </a:p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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продолжительности: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краткосрочный.</a:t>
            </a:r>
          </a:p>
          <a:p>
            <a:endParaRPr lang="ru-RU" sz="9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9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26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003232" cy="10801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воспитателя с детьми.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оформлены рассказы на тему «Моя мама».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 Презентация детского творчества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 Лепка (</a:t>
            </a:r>
            <a:r>
              <a:rPr lang="ru-RU" sz="34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«Я любимой мамочке подарю цветочек. Подснежник»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 Коллективная аппликация с элементами рисования. «Настенная  открытка – «Весенний букет для мамы и бабушки»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 Конструирование из картона и поролона. «Игольница» Изготовление подарков мама, бабушкам, воспитателям, сотрудникам детского сада.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 Рисование красками «Портрет моей мамы»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 Городской конкурс творческих работ  «Букет  для любимой мамочки» </a:t>
            </a:r>
            <a:endParaRPr lang="ru-RU" sz="34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46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363272" cy="1152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Рассказы на тему: «Моя мама»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ru-RU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66" y="1772816"/>
            <a:ext cx="6251533" cy="468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766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11560" y="332656"/>
            <a:ext cx="6851104" cy="21602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Мою маму зовут Света. Моя мама работает в администрации. Она зарабатывает «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денюжки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», она открывает двери, выходит на улицу подышать свежим воздухом, а когда машины застрянут, она их вытаскивает. Дома она готовит разные супы, вкусные, борщ. Мне нравится, что она готовит. Мама у меня ласковая, нежная, заботливая, красивая.</a:t>
            </a:r>
          </a:p>
        </p:txBody>
      </p:sp>
    </p:spTree>
    <p:extLst>
      <p:ext uri="{BB962C8B-B14F-4D97-AF65-F5344CB8AC3E}">
        <p14:creationId xmlns:p14="http://schemas.microsoft.com/office/powerpoint/2010/main" val="236340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6851104" cy="45719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меня мама добрая, хорошая, зовут Юля. Сначала она работала в ларьке, потом в Череповце. На работе пишет заявки, игрушки продает, наверное. У меня мама готовит рожки с котлетой, гречу с молоком. Мама очень любит роллы. Она вечно их заказывает с папой. Иногда едим манную кашу. Иногда мы ездим в деревню к бабушке, ее зовут Люба. Я очень люблю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свою маму.</a:t>
            </a:r>
          </a:p>
          <a:p>
            <a:pPr marL="0" indent="0">
              <a:buNone/>
            </a:pP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Мою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маму зовут Лариса Александровна. Моя мама работает в поликлинике, медсестрой. Она делает уколы в руку больше всего. Мама любит отдыхать больше всего, потому что она работает целый день, просыпается рано. Дома она готовит макароны, я не знаю, что она любит. Мама такая добрая, милая такая, хорошая. Когда я ложусь спать, мама мне желает хороших снов.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1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6851104" cy="28803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Мою маму зовут Юлия Олеговна. Моя мама работает парикмахером. Она делает волосы, приходит сообщение по компьютеру, там написано, что кто-то к ней хочет прийти, и к ней приходят делать прическу, сделать волосы, покрасить. Она любит готовить куриный суп. Волосы у нее светло-коричневые, глаза зеленые. Она любит носить платья, любимое платье с цветочками. Мама у меня красивая, хорошая, добрая, ласковая.</a:t>
            </a:r>
          </a:p>
        </p:txBody>
      </p:sp>
    </p:spTree>
    <p:extLst>
      <p:ext uri="{BB962C8B-B14F-4D97-AF65-F5344CB8AC3E}">
        <p14:creationId xmlns:p14="http://schemas.microsoft.com/office/powerpoint/2010/main" val="26950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25897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6851104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Мою маму зовут Аня Ивановна. Мама моя любит ходить на работу, ухаживать за Даней, если Даня идет к дивану, мама сразу бежит за ним, садит его на пол, чтобы он не упал. Мама любит готовить рис с сосиской. Моя мама красивая, вежливая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Мою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маму зовут Даша Александровна. Она работает в полиции. Она готовит суп из курочки. Она занимается с Софией-моей сестрой, сестра еще маленькая. Глаза у мамы голубые, черные волосы. Она любит убираться. Мама заботливая, нежная.</a:t>
            </a:r>
            <a:endParaRPr lang="ru-RU" sz="24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06712"/>
            <a:ext cx="9595585" cy="718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748464" cy="172819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Презентация детского творчества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3004006"/>
            <a:ext cx="8229600" cy="352133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544" y="1556792"/>
            <a:ext cx="4299004" cy="4623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40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" y="380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Лепка (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пластилинография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 «Я любимой мамочке подарю цветочек. Подснежник»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Поделки 8 марта\P11702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0507" y="1920081"/>
            <a:ext cx="5182985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82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3"/>
            <a:ext cx="934304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Коллективная аппликация с элементами рисования. «Настенная  открытка – «Весенний букет для мамы и бабушки»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Поделки 8 марта\P11702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2977567" y="2076315"/>
            <a:ext cx="4171254" cy="415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61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4" y="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075240" cy="2160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Конструирование из картона и поролона. «Игольница» Изготовление подарков мамам, бабушкам, воспитателям, сотрудникам детского сад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F:\Поделки 8 марта\P117021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2420218"/>
            <a:ext cx="5184576" cy="388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80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53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Сроки реализации проекта:</a:t>
            </a:r>
          </a:p>
          <a:p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27 февраля по 10 марта (две недели)</a:t>
            </a:r>
          </a:p>
          <a:p>
            <a:pPr marL="0" indent="0">
              <a:buNone/>
            </a:pPr>
            <a:r>
              <a:rPr lang="ru-RU" sz="9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Условия реализации проекта</a:t>
            </a: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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Создание интереса у детей.</a:t>
            </a:r>
          </a:p>
          <a:p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Участие педагогов и специалистов (музыкальный руководитель) детского сада, а также родители.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Подбор методической литературы, разработка конспектов образовательных ситуаций, подбор произведений искусств, музыкального и литературного материала, пополнение атрибутами сюжетно – ролевых игр, систематизация настольно – печатных, развивающих и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дидактических игр по теме.</a:t>
            </a:r>
          </a:p>
          <a:p>
            <a:pPr marL="0" indent="0">
              <a:buNone/>
            </a:pPr>
            <a:r>
              <a:rPr lang="ru-RU" sz="9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Участники проекта:</a:t>
            </a:r>
          </a:p>
          <a:p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	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старшей группы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96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Воспитатель: </a:t>
            </a:r>
            <a:r>
              <a:rPr lang="ru-RU" sz="9600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Завитова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Н. И. </a:t>
            </a:r>
          </a:p>
          <a:p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Музыкальный работник: Комягина Н. А. </a:t>
            </a:r>
          </a:p>
          <a:p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Родители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46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Рисование красками «Портрет моей мамы»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F:\Поделки 8 марта\P11702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1" t="3030" r="16939" b="1347"/>
          <a:stretch/>
        </p:blipFill>
        <p:spPr bwMode="auto">
          <a:xfrm>
            <a:off x="2270760" y="1737360"/>
            <a:ext cx="4297680" cy="432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57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" y="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конкурс творческих работ  «Букет для любимой мамочки».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Поделки 8 марта\0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" b="17641"/>
          <a:stretch/>
        </p:blipFill>
        <p:spPr bwMode="auto">
          <a:xfrm>
            <a:off x="5796136" y="2609464"/>
            <a:ext cx="2559118" cy="28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оделки 8 марта\P1170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31689"/>
            <a:ext cx="3528392" cy="417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83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воспитателя и музыкального руководителя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Разработка сценария к празднику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Подобраны музыкальные произведения русских, зарубежных и вологодских композиторов по теме проекта.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193564"/>
            <a:ext cx="4176464" cy="3232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61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41" y="5761"/>
            <a:ext cx="92500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704856" cy="576064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воспитателей, родителей и детей</a:t>
            </a:r>
            <a:b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Разучивание и повторение стихов к празднику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260648"/>
            <a:ext cx="8229600" cy="100811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15"/>
          <a:stretch/>
        </p:blipFill>
        <p:spPr bwMode="auto">
          <a:xfrm>
            <a:off x="2843808" y="3979661"/>
            <a:ext cx="3942755" cy="22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0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7" y="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91264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воспитателей и родителей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8964488" cy="4968552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Пополнение атрибутами сюжетно – ролевых игр: «Салон красоты», «Дочки – матери», «Ателье», Мама – доктор», «Мама – повар», «Уборка в квартире», «Поможем маме постирать», «Готовим обед с мамой» и т. д.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•Дополнена библиотека книг по детской художественной литературе. Представлены литературные произведения авторов: М. Цветаевой, Р. Гамзатова, Е. Благининой, Г.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Виеру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А. Плещеева, С. Михалкова, 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Барто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В. </a:t>
            </a:r>
            <a:r>
              <a:rPr lang="ru-RU" sz="3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Берестова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Э. Успенского и т. д.; вологодских поэтов: Т. Л. Петуховой, А. Медведской, К. К. Большаковой, Э. А Шевелевой и т. д.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•Организована выставка репродукций картин русских и зарубежных художников на тему «Образ матери в искусстве».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•Презентация «Я и моя мама» к празднику. 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•Смотр – конкурс в детском саду игр, игрушек, наглядных пособий для развития речи детей и формирования развивающей игровой среды.</a:t>
            </a:r>
          </a:p>
          <a:p>
            <a:pPr marL="0" indent="0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Развивающая игра «Профессии наших мам».</a:t>
            </a:r>
          </a:p>
        </p:txBody>
      </p:sp>
    </p:spTree>
    <p:extLst>
      <p:ext uri="{BB962C8B-B14F-4D97-AF65-F5344CB8AC3E}">
        <p14:creationId xmlns:p14="http://schemas.microsoft.com/office/powerpoint/2010/main" val="335899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38" y="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6635080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южетно - ролевые игры: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F:\проект 8 марта\Фото\Сюж.-рол.игры\P112006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293096"/>
            <a:ext cx="3240362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проект 8 марта\Фото\Сюж.-рол.игры\P11202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8" r="9998" b="7555"/>
          <a:stretch/>
        </p:blipFill>
        <p:spPr bwMode="auto">
          <a:xfrm rot="5400000">
            <a:off x="81653" y="1582643"/>
            <a:ext cx="2448269" cy="1820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проект 8 марта\Фото\Сюж.-рол.игры\P11202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29"/>
          <a:stretch/>
        </p:blipFill>
        <p:spPr bwMode="auto">
          <a:xfrm rot="16200000">
            <a:off x="6560106" y="1456662"/>
            <a:ext cx="2432506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73938"/>
            <a:ext cx="2880320" cy="225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187" y="1268763"/>
            <a:ext cx="3929123" cy="244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7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" y="16025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21014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Библиотека книг по детской художественной литературе.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F:\проект 8 марта\Фото\Литература\P11702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" b="8075"/>
          <a:stretch/>
        </p:blipFill>
        <p:spPr bwMode="auto">
          <a:xfrm>
            <a:off x="1547587" y="1706880"/>
            <a:ext cx="6048825" cy="405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94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7" y="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7142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ыставка репродукций картин русских и зарубежных художников на тему «Образ матери в искусстве».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F:\проект 8 марта\Фото\Искусство\P11702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9587" r="5755" b="8936"/>
          <a:stretch/>
        </p:blipFill>
        <p:spPr bwMode="auto">
          <a:xfrm>
            <a:off x="3572399" y="2133600"/>
            <a:ext cx="1952101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картины\000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916833"/>
            <a:ext cx="2763630" cy="20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проект 8 марта\Фото\Искусство\P117043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7" t="5003" r="15251" b="11748"/>
          <a:stretch/>
        </p:blipFill>
        <p:spPr bwMode="auto">
          <a:xfrm>
            <a:off x="5796137" y="4273390"/>
            <a:ext cx="2592287" cy="217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user\Desktop\картины\Portrait-of-M-A-Beck-and-Her-Daughter-M-I-Beck-1840-xx-The-Tretyakov-Gallery-Russia — коп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35172"/>
            <a:ext cx="2016223" cy="215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user\Desktop\картины\R-R-S-S-S-R-S-R-R-R-.R-R-.R-R-R-R-S-R-R-R-R-R-R-R-S-S-R-R-S-R-S-S-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32" y="4149080"/>
            <a:ext cx="2026699" cy="239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user\Desktop\картины\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399" y="4797152"/>
            <a:ext cx="179168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70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700808"/>
            <a:ext cx="85471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9" y="332656"/>
            <a:ext cx="6902152" cy="1296144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450" y="764704"/>
            <a:ext cx="8547100" cy="1152128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Презентация «Я и моя мама!»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14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20688"/>
            <a:ext cx="8229600" cy="7920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Развивающая игра «Профессии наших мам»</a:t>
            </a:r>
          </a:p>
        </p:txBody>
      </p:sp>
      <p:pic>
        <p:nvPicPr>
          <p:cNvPr id="5122" name="Picture 2" descr="F:\проект 8 марта\Фото\Конкурсы\P1170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57" y="1340768"/>
            <a:ext cx="3294590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проект 8 марта\Фото\Конкурсы\P11702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44824"/>
            <a:ext cx="4968552" cy="372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46050"/>
          </a:xfrm>
        </p:spPr>
        <p:txBody>
          <a:bodyPr>
            <a:noAutofit/>
          </a:bodyPr>
          <a:lstStyle/>
          <a:p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29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0" indent="0">
              <a:buNone/>
            </a:pPr>
            <a:r>
              <a:rPr lang="ru-RU" sz="9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Формы организации работы с детьми: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взрослого с детьми,  самостоятельная   деятельность.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Охватываемые образовательные области: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	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Социально-коммуникативное развитие;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Познавательное развитие;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Речевое развитие;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Художественно- эстетическое развитие;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Физическое развитие.</a:t>
            </a:r>
          </a:p>
          <a:p>
            <a:pPr marL="0" indent="0">
              <a:buNone/>
            </a:pPr>
            <a:r>
              <a:rPr lang="ru-RU" sz="9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Педагогические принципы: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	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Целенаправленность проекта на основные задачи дошкольного воспитания и развития;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Вариативность содержания форм и методов работы;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Комплектность; Сотрудничество.</a:t>
            </a:r>
          </a:p>
          <a:p>
            <a:pPr marL="0" indent="0">
              <a:buNone/>
            </a:pPr>
            <a:r>
              <a:rPr lang="ru-RU" sz="9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2235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04867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родителей и детей</a:t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ородском конкурсе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рисунков «Моя мама -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АВТОледи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Участие в городском творческом конкурсе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лучший детский рисунок и поделку «Профессия моих родителей». Организатор конкурса: Управление образования Администрации г. Вологды, 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Участие в городском конкурсе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рисунков «Я рисую маму». 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188640"/>
            <a:ext cx="8229600" cy="4571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«Моя мама –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АВТОледи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F:\проект 8 марта\Фото\Конкурсы\Мама Автоледи24.03-21.04.16\P112039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168352" cy="210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проект 8 марта\Фото\Конкурсы\Мама Автоледи24.03-21.04.16\P11203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384376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проект 8 марта\Фото\Конкурсы\Мама Автоледи24.03-21.04.16\P11204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51305"/>
            <a:ext cx="2808312" cy="2106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F:\проект 8 марта\Фото\Конкурсы\Мама Автоледи24.03-21.04.16\P112057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/>
          <a:stretch/>
        </p:blipFill>
        <p:spPr bwMode="auto">
          <a:xfrm>
            <a:off x="1835696" y="3828256"/>
            <a:ext cx="3240360" cy="251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5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 «Профессия моих родителей»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F:\проект 8 марта\Фото\Конкурсы\P116064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9" r="10484"/>
          <a:stretch/>
        </p:blipFill>
        <p:spPr bwMode="auto">
          <a:xfrm rot="5400000">
            <a:off x="1192782" y="1987161"/>
            <a:ext cx="3674145" cy="3086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проект 8 марта\Фото\Конкурсы\P116064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07" r="8952" b="1"/>
          <a:stretch/>
        </p:blipFill>
        <p:spPr bwMode="auto">
          <a:xfrm rot="5400000">
            <a:off x="4474299" y="1702526"/>
            <a:ext cx="4283336" cy="365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330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20688"/>
            <a:ext cx="8229600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Конкурс «Я рисую маму»</a:t>
            </a:r>
          </a:p>
        </p:txBody>
      </p:sp>
      <p:pic>
        <p:nvPicPr>
          <p:cNvPr id="4098" name="Picture 2" descr="F:\проект 8 марта\Фото\Конкурсы\P115056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1"/>
          <a:stretch/>
        </p:blipFill>
        <p:spPr bwMode="auto">
          <a:xfrm>
            <a:off x="2267744" y="1484784"/>
            <a:ext cx="4035199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58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Итоговое мероприятие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«8 марта – женский день»</a:t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20688"/>
            <a:ext cx="8229600" cy="388843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Визуальная информация для родителей:</a:t>
            </a:r>
          </a:p>
          <a:p>
            <a:pPr marL="0" indent="0"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</a:t>
            </a:r>
            <a:r>
              <a:rPr lang="ru-RU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Буклет для мам «Простые правила общения с ребенком»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21" b="44266"/>
          <a:stretch/>
        </p:blipFill>
        <p:spPr bwMode="auto">
          <a:xfrm>
            <a:off x="2555777" y="3753966"/>
            <a:ext cx="4104455" cy="2771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370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7" y="-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 «8 Марта – женский день»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F:\проект 8 марта\Фото\8Марта. ФотоР.В\20170306_1107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8" r="21668" b="1"/>
          <a:stretch/>
        </p:blipFill>
        <p:spPr bwMode="auto">
          <a:xfrm>
            <a:off x="899592" y="1859281"/>
            <a:ext cx="3384375" cy="228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оект 8 марта\Фото\8Марта. ФотоР.В\20170306_111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916832"/>
            <a:ext cx="4032449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проект 8 марта\Фото\8Марта. ФотоР.В\20170306_1112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45" y="4322350"/>
            <a:ext cx="3952439" cy="2223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проект 8 марта\Фото\8Марта. ФотоР.В\20170306_1149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428111"/>
            <a:ext cx="3600400" cy="202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6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" y="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91264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Выводы. Достижения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5658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процессе реализации проекта дети познакомились:</a:t>
            </a:r>
          </a:p>
          <a:p>
            <a:pPr marL="0" indent="0"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С историей возникновения праздника «8 марта – международный женский день», с традициями его празднования в семье и детском саду;</a:t>
            </a:r>
          </a:p>
          <a:p>
            <a:pPr marL="0" indent="0"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Обогатились представления о женских профессиях, их значимости для других людей;</a:t>
            </a:r>
          </a:p>
          <a:p>
            <a:pPr marL="0" indent="0"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Познакомились с образом матери в произведениях литературы, искусства и музыки;</a:t>
            </a:r>
          </a:p>
          <a:p>
            <a:pPr marL="0" indent="0"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Составили рассказы описательного характера о своей маме;</a:t>
            </a:r>
          </a:p>
          <a:p>
            <a:pPr marL="0" indent="0"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Проявили желание быть похожими на близких людей в делах, поступках, заботиться о них;</a:t>
            </a:r>
          </a:p>
          <a:p>
            <a:pPr marL="0" indent="0">
              <a:buNone/>
            </a:pPr>
            <a:r>
              <a:rPr lang="ru-RU" sz="4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	Приняли участие в городских творческих конкурсах рисунков и поделок.</a:t>
            </a:r>
          </a:p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471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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Продолжать формировать у детей представление о роли матери в жизни каждого человека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Продолжать расширять представление о женских профессиях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Продолжать знакомить детей с правилами культуры поведения мужчин по отношению к женщинам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Методические разработки, картотеки игр, произведения литературы, искусства и музыки по теме использовать в системе </a:t>
            </a:r>
            <a:r>
              <a:rPr lang="ru-RU" sz="2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образовательной деятельности и дополнять с учетом возрастных особенностей детей.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92696"/>
            <a:ext cx="822960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Определение задач для новых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105570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5616624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1.Детство: Образовательная программа дошкольного образования (Т.И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Бабаева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А.Г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Гогоберидзе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Солнцева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др.: ООО «Издание «Детство – Пресс», 2016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2.Комплексные занятия по программе «Детство». Старшая группа (авт. – сост.  З.А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Ефанова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О.В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Симонова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О.А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Фролова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Волгоград: Учитель, 2016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3.Н.Н.Леонова. Художественно – эстетическое развитие детей в старшей группе ДОУ. Перспективное планирование, конспекты – СПб: ООО «Издательство «Детство – Пресс», 2014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4.И.А.Лыкова Изобразительная деятельность в детском саду. Планирование, конспекты занятий, методические рекомендации , Издательство «Карапуз», 2010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5.Л.В.Куцакова. Конструирование и художественный труд в детском саду: Программа м конспекты занятий – М.: ТЦ «Сфера», 2010. стр. 106.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6.Хрестоматия для старших группы Для дошкольного возраста составлена с учетом требований ФГОС ДО. ( Издательство «Самовар», 2014	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8.Т.Л.Петухова Дивное царство: стихи для детей – Вологда: 2011 с 24-25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9.Л.М.Шипицына,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О.В. </a:t>
            </a:r>
            <a:r>
              <a:rPr lang="ru-RU" sz="18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Защиринская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А.П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Воронова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Т.А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Нилова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Азбука общения: Развитие личности, навыков общения со взрослыми и сверстниками. (Для детей от 3 до 6 лет) – СПб: «Детство – Пресс», 1998</a:t>
            </a:r>
            <a:b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332656"/>
            <a:ext cx="8229600" cy="6480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Список, используемой литературы</a:t>
            </a:r>
          </a:p>
        </p:txBody>
      </p:sp>
    </p:spTree>
    <p:extLst>
      <p:ext uri="{BB962C8B-B14F-4D97-AF65-F5344CB8AC3E}">
        <p14:creationId xmlns:p14="http://schemas.microsoft.com/office/powerpoint/2010/main" val="40345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9" y="0"/>
            <a:ext cx="9163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50706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199" y="692696"/>
            <a:ext cx="8229600" cy="8640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33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231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147248" cy="1224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наши дни уже редко кто задумывается об истоках празднования 8 марта. Практически все воспринимают этот день как повод подарить цветы своим дорогим женщинам. В этот день женщины окружены особым вниманием и любовью. Однако, история этого праздника – это история борьбы женщин за свои права. При подготовке детей к празднику возник вопрос: «Откуда пришел праздник?», «Почему, именно, 8 марта?» Чтобы привлечь внимание детей к празднику 8 марта, познакомить с историей его возникновения, развить интерес к традициям его празднования, созданию теплых взаимоотношений в семье, возникла идея провести подготовку к празднику в ходе осуществления проекта</a:t>
            </a:r>
          </a:p>
          <a:p>
            <a:pPr marL="0" indent="0">
              <a:buNone/>
            </a:pP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«8 марта – международный женский день», </a:t>
            </a:r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позволило сделать образовательный процесс открытым для активного участия родителей и других членов семьи, испытать родителям чувство сопричастности и удовлетворения от успехов и достижений ребенка.</a:t>
            </a:r>
          </a:p>
          <a:p>
            <a:pPr marL="0" indent="0">
              <a:buNone/>
            </a:pP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14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7" y="0"/>
            <a:ext cx="9163537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435280" cy="8640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Сформировать представление детей о происхождении праздника </a:t>
            </a:r>
            <a:r>
              <a:rPr lang="ru-RU" sz="9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«8 марта – международный женский день», </a:t>
            </a: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традициях его празднования. Воспитывать уважительное отношение ко всем женщинам, любовь и нежное отношение к маме, бабушке через организацию разных видов деятельности: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	коммуникативной;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	познавательно – исследовательской;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	игровой;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	элементарной трудовой деятельности;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	восприятия художественной литературы и фольклора;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	изобразительной;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	музыкальной;</a:t>
            </a:r>
          </a:p>
          <a:p>
            <a:pPr marL="0" indent="0">
              <a:buNone/>
            </a:pPr>
            <a:r>
              <a:rPr lang="ru-RU" sz="96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	взаимодействие с семьями воспитанников</a:t>
            </a:r>
          </a:p>
          <a:p>
            <a:pPr marL="0" indent="0">
              <a:buNone/>
            </a:pPr>
            <a:endParaRPr lang="ru-RU" sz="9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78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04664"/>
            <a:ext cx="6192688" cy="5040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для воспитателей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400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1.Заинтересовать и привлечь специалистов (музыкального руководителя), родителей к активному участию в реализации проекта.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2.Пополнить пространственную предметно – развивающую среду (различными видами игр) по теме проекта.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3.Систематизировать материалы по приобщению детей к разным видам искусства (музыка, живопись …) к художественной литературе. 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4.Выбрать эффективные приемы и методы воздействия на эмоциональную среду ребенка.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5.Совершенствовать партнерские отношения детей и родителей.</a:t>
            </a:r>
          </a:p>
          <a:p>
            <a:pPr marL="0" indent="0">
              <a:buNone/>
            </a:pPr>
            <a:r>
              <a:rPr lang="ru-RU" sz="3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6.Способствовать созданию теплых взаимоотношений в семье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7"/>
            <a:ext cx="2304256" cy="1218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0"/>
            <a:ext cx="9169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64" y="0"/>
            <a:ext cx="9373164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751344"/>
            <a:ext cx="75608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Задачи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воспитателей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1.Заинтересовать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привлечь специалистов (музыкального руководителя), родителей к активному участию в реализации проекта.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2.Пополнить развивающую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предметно –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пространственную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среду (различными видами игр) по теме проекта.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3.Систематизировать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 по приобщению детей к разным видам искусства (музыка, живопись …) к художественной литературе. 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4.Выбрать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эффективные приемы и методы воздействия на эмоциональную </a:t>
            </a: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сферу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ребенка.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5.Совершенствовать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партнерские отношения детей и родителей.</a:t>
            </a:r>
          </a:p>
          <a:p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6.Способствовать </a:t>
            </a:r>
            <a:r>
              <a:rPr lang="ru-RU" sz="24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созданию теплых взаимоотношений в семье.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28" y="171867"/>
            <a:ext cx="2130359" cy="1528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46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"/>
            <a:ext cx="9163537" cy="695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5"/>
            <a:ext cx="8435280" cy="11192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Задачи для детей: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1.Расширять представления детей о истории возникновения праздника «8 марта», традициях его празднования.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2.Развивать у детей доброе и заботливое отношение к своей маме; желание помогать ей, радовать ее своими поступками.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3.Обогащать словарь детей за счет расширения представлений о характере, ярко выраженных особенностях внешности, действиях мамы, ее взаимоотношениях с другими членами семьи.</a:t>
            </a:r>
          </a:p>
          <a:p>
            <a:pPr marL="0" indent="0"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4.Воспитывать уважение к труду мамы дома и на работе, значимости ее профессии для других людей, а также для материального обеспечения семьи.</a:t>
            </a:r>
          </a:p>
          <a:p>
            <a:pPr marL="0" indent="0">
              <a:buNone/>
            </a:pP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7" y="82663"/>
            <a:ext cx="2143431" cy="1369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351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2393</TotalTime>
  <Words>2191</Words>
  <Application>Microsoft Office PowerPoint</Application>
  <PresentationFormat>Экран (4:3)</PresentationFormat>
  <Paragraphs>220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Муниципальное дошкольное образовательное учреждение  «Детский сад общеразвивающего вида №62 «Рябинушка»</vt:lpstr>
      <vt:lpstr>Международный Женский День 8 Марта</vt:lpstr>
      <vt:lpstr>Проект« 8 Марта – международный женский день»</vt:lpstr>
      <vt:lpstr>Презентация PowerPoint</vt:lpstr>
      <vt:lpstr>Презентация PowerPoint</vt:lpstr>
      <vt:lpstr>Актуальность темы</vt:lpstr>
      <vt:lpstr>Цель проекта</vt:lpstr>
      <vt:lpstr>Задачи для воспитателей</vt:lpstr>
      <vt:lpstr>Задачи для детей:</vt:lpstr>
      <vt:lpstr>Задачи для родителей</vt:lpstr>
      <vt:lpstr>Этапы реализации</vt:lpstr>
      <vt:lpstr>Проблема исследования</vt:lpstr>
      <vt:lpstr>Гипотеза исследования</vt:lpstr>
      <vt:lpstr>Презентация PowerPoint</vt:lpstr>
      <vt:lpstr>Презентация PowerPoint</vt:lpstr>
      <vt:lpstr>Предполагаемые результаты исследования</vt:lpstr>
      <vt:lpstr>Прогнозирование результата  (ожидаемый результат)</vt:lpstr>
      <vt:lpstr>II этап Организация исследования в рамках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Совместная деятельность воспитателя с детьми.</vt:lpstr>
      <vt:lpstr>Рассказы на тему: «Моя мама»</vt:lpstr>
      <vt:lpstr>Презентация PowerPoint</vt:lpstr>
      <vt:lpstr>Презентация PowerPoint</vt:lpstr>
      <vt:lpstr>Презентация PowerPoint</vt:lpstr>
      <vt:lpstr>Презентация PowerPoint</vt:lpstr>
      <vt:lpstr> Презентация детского творчества</vt:lpstr>
      <vt:lpstr>Лепка (пластилинография). «Я любимой мамочке подарю цветочек. Подснежник»</vt:lpstr>
      <vt:lpstr>Коллективная аппликация с элементами рисования. «Настенная  открытка – «Весенний букет для мамы и бабушки»</vt:lpstr>
      <vt:lpstr>Конструирование из картона и поролона. «Игольница» Изготовление подарков мамам, бабушкам, воспитателям, сотрудникам детского сада.</vt:lpstr>
      <vt:lpstr>Рисование красками «Портрет моей мамы»</vt:lpstr>
      <vt:lpstr>Городской конкурс творческих работ  «Букет для любимой мамочки».</vt:lpstr>
      <vt:lpstr>Совместная деятельность воспитателя и музыкального руководителя</vt:lpstr>
      <vt:lpstr>Совместная деятельность воспитателей, родителей и детей Разучивание и повторение стихов к празднику</vt:lpstr>
      <vt:lpstr>Совместная деятельность воспитателей и родителей</vt:lpstr>
      <vt:lpstr>Сюжетно - ролевые игры: </vt:lpstr>
      <vt:lpstr>Библиотека книг по детской художественной литературе. </vt:lpstr>
      <vt:lpstr> Выставка репродукций картин русских и зарубежных художников на тему «Образ матери в искусстве».</vt:lpstr>
      <vt:lpstr> </vt:lpstr>
      <vt:lpstr>Презентация PowerPoint</vt:lpstr>
      <vt:lpstr>Совместная деятельность родителей и детей Участие в городском конкурсе рисунков «Моя мама - АВТОледи»   Участие в городском творческом конкурсе на лучший детский рисунок и поделку «Профессия моих родителей». Организатор конкурса: Управление образования Администрации г. Вологды,     Участие в городском конкурсе рисунков «Я рисую маму».    </vt:lpstr>
      <vt:lpstr>Конкурс «Моя мама – АВТОледи»</vt:lpstr>
      <vt:lpstr>Конкурс «Профессия моих родителей»</vt:lpstr>
      <vt:lpstr>Презентация PowerPoint</vt:lpstr>
      <vt:lpstr>Итоговое мероприятие Праздник «8 марта – женский день» </vt:lpstr>
      <vt:lpstr>Праздник «8 Марта – женский день»</vt:lpstr>
      <vt:lpstr>Выводы. Достижения</vt:lpstr>
      <vt:lpstr> Продолжать формировать у детей представление о роли матери в жизни каждого человека Продолжать расширять представление о женских профессиях Продолжать знакомить детей с правилами культуры поведения мужчин по отношению к женщинам Методические разработки, картотеки игр, произведения литературы, искусства и музыки по теме использовать в системе воспитательно – образовательной деятельности и дополнять с учетом возрастных особенностей детей. </vt:lpstr>
      <vt:lpstr>  1.Детство: Образовательная программа дошкольного образования (Т.И. Бабаева, А.Г. Гогоберидзе, О.В. Солнцева и др.: ООО «Издание «Детство – Пресс», 2016 2.Комплексные занятия по программе «Детство». Старшая группа (авт. – сост.  З.А. Ефанова, О.В. Симонова, О.А. Фролова – Волгоград: Учитель, 2016 3.Н.Н.Леонова. Художественно – эстетическое развитие детей в старшей группе ДОУ. Перспективное планирование, конспекты – СПб: ООО «Издательство «Детство – Пресс», 2014 4.И.А.Лыкова Изобразительная деятельность в детском саду. Планирование, конспекты занятий, методические рекомендации , Издательство «Карапуз», 2010 5.Л.В.Куцакова. Конструирование и художественный труд в детском саду: Программа м конспекты занятий – М.: ТЦ «Сфера», 2010. стр. 106. 6.Хрестоматия для старших группы Для дошкольного возраста составлена с учетом требований ФГОС ДО. ( Издательство «Самовар», 2014  8.Т.Л.Петухова Дивное царство: стихи для детей – Вологда: 2011 с 24-25 9.Л.М.Шипицына, О.В. Защиринская, А.П. Воронова, Т.А. Нилова. Азбука общения: Развитие личности, навыков общения со взрослыми и сверстниками. (Для детей от 3 до 6 лет) – СПб: «Детство – Пресс», 1998  . </vt:lpstr>
      <vt:lpstr>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117</cp:revision>
  <dcterms:created xsi:type="dcterms:W3CDTF">2017-04-18T12:34:06Z</dcterms:created>
  <dcterms:modified xsi:type="dcterms:W3CDTF">2023-03-02T04:14:52Z</dcterms:modified>
</cp:coreProperties>
</file>