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68" r:id="rId14"/>
    <p:sldId id="269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6"/>
            <a:ext cx="9189435" cy="689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532" y="1124744"/>
            <a:ext cx="8206680" cy="24482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финансовой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грамотности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дошкольного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09120"/>
            <a:ext cx="3096344" cy="1224136"/>
          </a:xfrm>
        </p:spPr>
        <p:txBody>
          <a:bodyPr>
            <a:normAutofit fontScale="77500" lnSpcReduction="20000"/>
          </a:bodyPr>
          <a:lstStyle/>
          <a:p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Лесникова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Наталия Анатольевна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дошкольное образовательное учреждение «Детский сад № 52» г. Димитровград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8421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блок: Реклама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Реклама – это определенная информация, которая упакована в оригинальную форму. Кроме информации реклама несет в себе определенный эмоциональный настрой. Именно поэтому дети так любят рекламу, играют в нее. Дать максимум информации при минимуме слов, выделить основные, характерные черты рекламируемого объекта, выгодно подчеркнуть его отличие от других и доказать преимущества.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блок: Бизнес и капитал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Продолжать знакомить детей с понятиями экономической категории «Бизнес», «Капитал», «Купля-продажа», как вид бизнеса, выделяя составные части капитала. Воспитывать отрицательное отношение к жадности и корысти; деловые качества личности, чувство восхищения смекалкой, добротой.</a:t>
            </a:r>
          </a:p>
        </p:txBody>
      </p:sp>
      <p:sp>
        <p:nvSpPr>
          <p:cNvPr id="4" name="AutoShape 2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="http://schemas.microsoft.com/office/powerpoint/2012/main"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-257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229" y="240804"/>
            <a:ext cx="820891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создания условий по развитию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 по возрастам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«Магазин овощи и фрукты», «Автобус»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Деньги, нарисованные детьми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Альбомы об одной профессии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Ненастоящие деньги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Сказки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мультфильмов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Дидактические игры «Давай поменяемся», «Все по полочкам», «Что забыли положить в корзинку и другие.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«Парикмахерская», «Зоопарк», «Почта», «Больница»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Атрибуты для сюжетно-ролевых игр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Деньги, нарисованные детьми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Картотека загадок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Книги художественные и научно-популярные, комиксы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Аудиотека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Альбом пословицы и поговорки в картинках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Альбомы об одной профессии или нескольких схожих профессиях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Карточки о профессиях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Дидактические игры «Что продается в магазине», «Что сколько стоит», «Деньги» и другие.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4286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8847"/>
            <a:ext cx="684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«Банк», «Аптека», «Семья», «Ветеринарная лечебница»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презентаций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интерактивных игр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Ребусы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Лабиринты тематические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Игры-путешествия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Банковские карты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Ненастоящие деньги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Банкомат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Дидактические игры «Какой товар лишний?», «Что угодно для души», «Деньги» и другие.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«Фабрика изготовления денег», «Школа», «Салон красоты», «Цирк», «Супермаркет», «Мебельная фабрика», «Банк».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Металлические устаревшие деньги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Альбом «Эволюция денег»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Кроссворд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-Дидактические игры «Дорого – дешево», «Потребность – возможность», «Бюджет» и другие.</a:t>
            </a:r>
          </a:p>
        </p:txBody>
      </p:sp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61923"/>
      </p:ext>
    </p:extLst>
  </p:cSld>
  <p:clrMapOvr>
    <a:masterClrMapping/>
  </p:clrMapOvr>
  <p:transition spd="slow"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332627" cy="69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26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</a:p>
        </p:txBody>
      </p:sp>
      <p:pic>
        <p:nvPicPr>
          <p:cNvPr id="4" name="Содержимое 4" descr="1545398199_a630d708e8442dc65bc0426ab8f694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12976"/>
            <a:ext cx="3259638" cy="326465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85720" y="1124744"/>
            <a:ext cx="3638208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643041" y="2564904"/>
            <a:ext cx="23829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4929190" y="27860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5000628" y="4357694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создание и обогащенние развивающей среды</a:t>
            </a:r>
          </a:p>
        </p:txBody>
      </p:sp>
      <p:sp>
        <p:nvSpPr>
          <p:cNvPr id="10" name="Стрелка вверх 9"/>
          <p:cNvSpPr/>
          <p:nvPr/>
        </p:nvSpPr>
        <p:spPr>
          <a:xfrm rot="2199163">
            <a:off x="3511305" y="2402302"/>
            <a:ext cx="249303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4364668">
            <a:off x="4093072" y="3347387"/>
            <a:ext cx="265166" cy="1152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3866656" y="4359936"/>
            <a:ext cx="291984" cy="12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56690"/>
      </p:ext>
    </p:extLst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Результаты-дети поняли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Деньги не появляются сами собой, а зарабатываются.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2.Сначала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3.Стоимость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товара зависит от его качества, нужности и от того, насколько сложно его произвести .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4.Деньги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5.Финансы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нужно планировать (приучаем вести учет доходов и расходов в краткосрочном периоде).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6.Твои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деньги бывают объектом чужого интереса (дети должны знать элементарные правила финансовой безопасности).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7.Не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8.Финансы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это интересно и увлекательно.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3394863387"/>
      </p:ext>
    </p:extLst>
  </p:cSld>
  <p:clrMapOvr>
    <a:masterClrMapping/>
  </p:clrMapOvr>
  <p:transition spd="slow"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828092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1860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" y="149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«Деньги, которыми обладаешь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орудие свободы;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те, за которыми гонишься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— орудие рабства»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Жан-Жак Руссо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924944"/>
            <a:ext cx="7787208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376264" cy="253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117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 дошкольного образования ставит задачу формирования общей культуры личности детей.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08061"/>
      </p:ext>
    </p:extLst>
  </p:cSld>
  <p:clrMapOvr>
    <a:masterClrMapping/>
  </p:clrMapOvr>
  <p:transition spd="slow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Помочь детям войти в социально-экономическую жизнь, способствовать формированию основ финансовой грамотности у детей дошкольного возраста.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 Создать условия для формирования элементарных экономических знаний у детей.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 Научить понимать и ценить окружающий предметный мир (как результат труда людей, видеть красоту человеческого творения и относиться к нему с уважением.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 Развить эмоциональную сферу детей, умение понимать свое эмоциональное состояние, регулировать собственное поведение, формировать положительную самооценку, способность распознать чувства других людей.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4. Развить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5. Формировать правильное отношение к деньгам как предмету жизненной необходимости.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54268"/>
      </p:ext>
    </p:extLst>
  </p:cSld>
  <p:clrMapOvr>
    <a:masterClrMapping/>
  </p:clrMapOvr>
  <p:transition spd="slow"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066" y="0"/>
            <a:ext cx="9171066" cy="68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42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приемы работы с детьми по финансовой грамотности</a:t>
            </a:r>
            <a:b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1450412"/>
            <a:ext cx="3357554" cy="89846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6" y="3068959"/>
            <a:ext cx="2938365" cy="31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206622" y="14504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беседы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88859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459077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222991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11712"/>
      </p:ext>
    </p:extLst>
  </p:cSld>
  <p:clrMapOvr>
    <a:masterClrMapping/>
  </p:clrMapOvr>
  <p:transition spd="slow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 с дошкольниками по формированию финансовой грамотности мы разделила на восемь экономических блоков:</a:t>
            </a:r>
            <a:r>
              <a:rPr lang="ru-RU" sz="2800" b="1" i="1" dirty="0">
                <a:solidFill>
                  <a:srgbClr val="FF0000"/>
                </a:solidFill>
              </a:rPr>
              <a:t/>
            </a:r>
            <a:br>
              <a:rPr lang="ru-RU" sz="2800" b="1" i="1" dirty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блок: Экономика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Это, прежде всего, решение двух ключевых вопросов: откуда берутся средства (не обязательно деньги, и как ими распорядиться. Научить выделять в окружающем мире экономические характеристики. Развивать умение выделять экономическое содержание из сказочного произведения.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блок: Потребность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получают знания и представления о том, что человек, как живое существо, подобно животным и растениям нуждается в воде, воздухе, тепле, свете, пище, одежде, жилье, т. е., потребности, без удовлетворения которых человек не может существовать. Однако дети должны знать, что кроме этих существуют и другие, не менее важные, так называемые социальные потребности: потребность в безопасности, любви, дружбе, защите, общении и т. д.</a:t>
            </a:r>
          </a:p>
        </p:txBody>
      </p:sp>
    </p:spTree>
    <p:extLst>
      <p:ext uri="{BB962C8B-B14F-4D97-AF65-F5344CB8AC3E}">
        <p14:creationId xmlns:p14="http://schemas.microsoft.com/office/powerpoint/2010/main" val="3573147999"/>
      </p:ext>
    </p:extLst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блок: Труд и профессии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Дети узнают о том, что люди трудятся, чтобы прокормить себя и свою семью, чтобы сделать запасы на будущее, приносить пользу другим. В процессе труда люди создают, производят различные предметы, продукты труда. Производство невозможно без средств производства, с помощью которых осуществляется процесс производства продуктов труда. Для того чтобы что-то изготовить, необходимо знать способ изготовления, который называют технологией.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блок: Товар, товарообмен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Обмен товарами и услугами – путь удовлетворения экономических потребностей. Для продажи и покупки в игровой форме дети изучают спрос и предложение, принимают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«заказы»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 товары и услуги. Привлечение детей к производству рекламы, прослеживание вместе с ними действенности рекламы. Происходит развитие представлений: о спросе и предложении и их влиянии на величину цены; об установлении цены; об обмене товарами и услугами.</a:t>
            </a:r>
          </a:p>
        </p:txBody>
      </p:sp>
    </p:spTree>
    <p:extLst>
      <p:ext uri="{BB962C8B-B14F-4D97-AF65-F5344CB8AC3E}">
        <p14:creationId xmlns:p14="http://schemas.microsoft.com/office/powerpoint/2010/main" val="23503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="http://schemas.microsoft.com/office/powerpoint/2012/main"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24744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блок: Выгода и убыток.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 положительное отношение к труду людей, умеющих хорошо трудиться, честно зарабатывать деньги, признавать авторитетными качества хозяина, бережливость, рациональность, экономичность, щедрость, благородство, честность, отзывчивость.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блок: Деньги и бюджет семьи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знакомятся с понятием «деньги» как общим эквивалентом, а также с тем, что они являются тоже товаром, но необычным, т. к. количество его всегда оказывается равноценным другому товару, который может быть на них обменен. Кроме того, деньги это средство платежа при купле-продаже. Необходимо подвести детей к тому, что любой товар имеет свою цену. Одни товары – дорогие, другие стоят меньше (дешевле).</a:t>
            </a:r>
          </a:p>
        </p:txBody>
      </p:sp>
    </p:spTree>
    <p:extLst>
      <p:ext uri="{BB962C8B-B14F-4D97-AF65-F5344CB8AC3E}">
        <p14:creationId xmlns:p14="http://schemas.microsoft.com/office/powerpoint/2010/main" val="15543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="http://schemas.microsoft.com/office/powerpoint/2012/main" xmlns=""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617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Формирование финансовой                      грамотности у детей           дошкольного возраста</vt:lpstr>
      <vt:lpstr>«Деньги, которыми обладаешь  – орудие свободы;  те, за которыми гонишься  — орудие рабства» Жан-Жак Руссо </vt:lpstr>
      <vt:lpstr>Актуальность   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 </vt:lpstr>
      <vt:lpstr>  Федеральный государственный образовательный стандарт дошкольного образования ставит задачу формирования общей культуры личности детей. 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 </vt:lpstr>
      <vt:lpstr>Цель: Помочь детям войти в социально-экономическую жизнь, способствовать формированию основ финансовой грамотности у детей дошкольного возраста. Задачи: 1. Создать условия для формирования элементарных экономических знаний у детей. 2. Научить понимать и ценить окружающий предметный мир (как результат труда людей, видеть красоту человеческого творения и относиться к нему с уважением. 3. Развить эмоциональную сферу детей, умение понимать свое эмоциональное состояние, регулировать собственное поведение, формировать положительную самооценку, способность распознать чувства других людей. 4. Развить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 5. Формировать правильное отношение к деньгам как предмету жизненной необходимости. </vt:lpstr>
      <vt:lpstr>Методы и приемы работы с детьми по финансовой грамотности </vt:lpstr>
      <vt:lpstr> Работу с дошкольниками по формированию финансовой грамотности мы разделила на восемь экономических блоков: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семьей</vt:lpstr>
      <vt:lpstr>Результаты-дети поняли, что…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10» г.Ярославль   Формирование финансовой грамотности у детей дошкольного возраста</dc:title>
  <dc:creator>Админ</dc:creator>
  <cp:lastModifiedBy>Росинка</cp:lastModifiedBy>
  <cp:revision>20</cp:revision>
  <dcterms:created xsi:type="dcterms:W3CDTF">2020-05-14T12:09:52Z</dcterms:created>
  <dcterms:modified xsi:type="dcterms:W3CDTF">2021-01-12T03:44:00Z</dcterms:modified>
</cp:coreProperties>
</file>