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8" r:id="rId19"/>
    <p:sldId id="290" r:id="rId20"/>
    <p:sldId id="292" r:id="rId21"/>
    <p:sldId id="294" r:id="rId22"/>
    <p:sldId id="296" r:id="rId23"/>
    <p:sldId id="29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E32162E-7642-4B24-BA15-C678D8D0944E}">
          <p14:sldIdLst>
            <p14:sldId id="256"/>
            <p14:sldId id="257"/>
            <p14:sldId id="259"/>
            <p14:sldId id="264"/>
            <p14:sldId id="260"/>
            <p14:sldId id="265"/>
            <p14:sldId id="261"/>
            <p14:sldId id="266"/>
            <p14:sldId id="262"/>
            <p14:sldId id="267"/>
            <p14:sldId id="263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0B0F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ru-RU" sz="8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“English in riddles</a:t>
            </a:r>
            <a:r>
              <a:rPr lang="en-US" sz="6600" dirty="0" smtClean="0">
                <a:solidFill>
                  <a:srgbClr val="00B0F0"/>
                </a:solidFill>
              </a:rPr>
              <a:t>”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66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57301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Stamps, cards, coins, toys</a:t>
            </a:r>
            <a:endParaRPr lang="ru-RU" sz="3600" b="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085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grow flowers, plants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333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Camera, pictures, to say “cheese”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4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day when we give each other sweets, flowers and talk about love.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5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UK this holiday is celebrated in December and in Russia it is celebrated in January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74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holiday when people make lanterns and tell each other horror stories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7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day when English people watch parades.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day when English people watch fireworks display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2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subject where you read a lot, learn poems by heart and discuss the characters of books.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subject where you learn the language and the culture of another country. For example of Great Britain.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2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the section, please:</a:t>
            </a:r>
            <a:endParaRPr lang="ru-RU" sz="5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379798"/>
              </p:ext>
            </p:extLst>
          </p:nvPr>
        </p:nvGraphicFramePr>
        <p:xfrm>
          <a:off x="323528" y="1628800"/>
          <a:ext cx="8229605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96144"/>
                <a:gridCol w="1368152"/>
                <a:gridCol w="1368152"/>
                <a:gridCol w="1296144"/>
                <a:gridCol w="1244829"/>
              </a:tblGrid>
              <a:tr h="1206134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furniture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hobby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holidays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</a:t>
                      </a:r>
                    </a:p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500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49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this lesson you learn how to count, to multiply numbers and so on.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2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learn a lot of interesting things about the world, about other countries and continents.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9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this lesson you do gymnastics and play different sport games.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9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7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ru-RU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54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Thanks for your attention!</a:t>
            </a:r>
          </a:p>
          <a:p>
            <a:pPr marL="0" indent="0" algn="ctr">
              <a:buNone/>
            </a:pPr>
            <a:endParaRPr lang="en-US" sz="54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Goodbye!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84984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stay in your bedroom. You see me every evening when you are going to sleep</a:t>
            </a:r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15001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200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835696" y="3140968"/>
            <a:ext cx="5486400" cy="804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</a:rPr>
              <a:t>I have four legs and two arms.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9238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It usually stands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600" dirty="0" smtClean="0"/>
              <a:t> the living room.</a:t>
            </a:r>
            <a:br>
              <a:rPr lang="en-US" sz="3600" dirty="0" smtClean="0"/>
            </a:br>
            <a:r>
              <a:rPr lang="en-US" sz="3600" dirty="0" smtClean="0"/>
              <a:t>But sometimes you may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en-US" sz="3600" dirty="0" smtClean="0"/>
              <a:t> on it.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4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14096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me and you’ll see yourself</a:t>
            </a:r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3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/>
              <a:t>You may see it on the window</a:t>
            </a:r>
            <a:endParaRPr lang="ru-RU" sz="36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smtClean="0"/>
              <a:t>100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Guitar, piano, to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listen,to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 instruments, Pop, Rock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novel, a hero, an author, a detective story, a book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780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318</Words>
  <Application>Microsoft Office PowerPoint</Application>
  <PresentationFormat>Экран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QUIZ</vt:lpstr>
      <vt:lpstr>Choose the section, please:</vt:lpstr>
      <vt:lpstr>I stay in your bedroom. You see me every evening when you are going to sleep</vt:lpstr>
      <vt:lpstr>200</vt:lpstr>
      <vt:lpstr>It usually stands in the living room. But sometimes you may sleep on it.</vt:lpstr>
      <vt:lpstr>Look at me and you’ll see yourself</vt:lpstr>
      <vt:lpstr>You may see it on the window</vt:lpstr>
      <vt:lpstr>100</vt:lpstr>
      <vt:lpstr>200</vt:lpstr>
      <vt:lpstr>Stamps, cards, coins, toys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admin111</cp:lastModifiedBy>
  <cp:revision>27</cp:revision>
  <dcterms:modified xsi:type="dcterms:W3CDTF">2015-02-19T07:29:36Z</dcterms:modified>
</cp:coreProperties>
</file>