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3CB4-9840-4A11-B93D-01E9F2636D43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13A41-15E4-449D-8C58-8829740B6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3CB4-9840-4A11-B93D-01E9F2636D43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13A41-15E4-449D-8C58-8829740B6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3CB4-9840-4A11-B93D-01E9F2636D43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13A41-15E4-449D-8C58-8829740B6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3CB4-9840-4A11-B93D-01E9F2636D43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13A41-15E4-449D-8C58-8829740B6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3CB4-9840-4A11-B93D-01E9F2636D43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13A41-15E4-449D-8C58-8829740B6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3CB4-9840-4A11-B93D-01E9F2636D43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13A41-15E4-449D-8C58-8829740B6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3CB4-9840-4A11-B93D-01E9F2636D43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13A41-15E4-449D-8C58-8829740B6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3CB4-9840-4A11-B93D-01E9F2636D43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13A41-15E4-449D-8C58-8829740B6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3CB4-9840-4A11-B93D-01E9F2636D43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13A41-15E4-449D-8C58-8829740B6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3CB4-9840-4A11-B93D-01E9F2636D43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13A41-15E4-449D-8C58-8829740B6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3CB4-9840-4A11-B93D-01E9F2636D43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13A41-15E4-449D-8C58-8829740B6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93CB4-9840-4A11-B93D-01E9F2636D43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13A41-15E4-449D-8C58-8829740B6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48705044_7-gamerwall-pro-p-ravnomernii-sinii-fon-krasivie-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Семинар-практикум</a:t>
            </a:r>
            <a:br>
              <a:rPr lang="ru-RU" sz="3600" dirty="0" smtClean="0"/>
            </a:br>
            <a:r>
              <a:rPr lang="ru-RU" sz="3600" dirty="0" smtClean="0"/>
              <a:t>для педагогов на тему: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«Пальчиковые игры-</a:t>
            </a:r>
            <a:br>
              <a:rPr lang="ru-RU" sz="3600" dirty="0" smtClean="0"/>
            </a:br>
            <a:r>
              <a:rPr lang="ru-RU" sz="3600" dirty="0" smtClean="0"/>
              <a:t>основа развития речи и</a:t>
            </a:r>
            <a:br>
              <a:rPr lang="ru-RU" sz="3600" dirty="0" smtClean="0"/>
            </a:br>
            <a:r>
              <a:rPr lang="ru-RU" sz="3600" dirty="0" smtClean="0"/>
              <a:t>мелкой моторики у детей.»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857760"/>
            <a:ext cx="6400800" cy="135732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Подготовила: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Попова М.Н.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5481233_top-fon-com-p-fon-dlya-prezentatsii-sinii-krasivii-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rmAutofit fontScale="90000"/>
          </a:bodyPr>
          <a:lstStyle/>
          <a:p>
            <a:r>
              <a:rPr lang="ru-RU" sz="3100" i="1" dirty="0"/>
              <a:t>Сегодня я хотела бы поговорить о пальчиковых играх , с использованием нетрадиционного материала, которые оказывают благоприятное воздействие на развитие пальчиковой моторики у обычных детей и детей с речевыми нарушениями. Игры эти очень эмоциональны, увлекательны, захватывают ребенка своей импровизацией, непосредственностью. Так же они способствуют развитию речи, творческой и мыслительной деятельности.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3100" i="1" dirty="0"/>
              <a:t>Я предлагаю вашему вниманию некоторые игры, которые я использую в своей работе с детьми: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2-20211031_1849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rmAutofit fontScale="90000"/>
          </a:bodyPr>
          <a:lstStyle/>
          <a:p>
            <a:pPr lvl="0"/>
            <a:r>
              <a:rPr lang="ru-RU" sz="3200" i="1" dirty="0" smtClean="0"/>
              <a:t>1.Массаж рук с </a:t>
            </a:r>
            <a:r>
              <a:rPr lang="ru-RU" sz="3200" i="1" dirty="0"/>
              <a:t>помощью массажных мячей</a:t>
            </a:r>
            <a:r>
              <a:rPr lang="ru-RU" sz="3200" i="1" dirty="0" smtClean="0"/>
              <a:t>.</a:t>
            </a:r>
            <a:br>
              <a:rPr lang="ru-RU" sz="3200" i="1" dirty="0" smtClean="0"/>
            </a:br>
            <a:r>
              <a:rPr lang="ru-RU" sz="3200" i="1" dirty="0" smtClean="0"/>
              <a:t>Хорошая гимнастика для пальчиков, улучшает </a:t>
            </a:r>
            <a:br>
              <a:rPr lang="ru-RU" sz="3200" i="1" dirty="0" smtClean="0"/>
            </a:br>
            <a:r>
              <a:rPr lang="ru-RU" sz="3200" i="1" dirty="0" smtClean="0"/>
              <a:t>кровообращение , тонизирует мелкие мышцы на руках.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4" name="Рисунок 3" descr="Collage_20230430_2129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928802"/>
            <a:ext cx="8643998" cy="4929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48705044_7-gamerwall-pro-p-ravnomernii-sinii-fon-krasivie-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/>
              <a:t>2.Массаж зубными щетками.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Collage_20230522_0729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2-20211031_1849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Autofit/>
          </a:bodyPr>
          <a:lstStyle/>
          <a:p>
            <a:r>
              <a:rPr lang="ru-RU" sz="3200" i="1" dirty="0"/>
              <a:t>3.Игры с бусами.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i="1" dirty="0"/>
              <a:t>Перебирание бус развивает пальцы, успокаивает нервы.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4" name="Рисунок 3" descr="Collage_20230413_2130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3050"/>
            <a:ext cx="9144000" cy="5214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2-20211031_1849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Autofit/>
          </a:bodyPr>
          <a:lstStyle/>
          <a:p>
            <a:r>
              <a:rPr lang="ru-RU" sz="3200" i="1" dirty="0"/>
              <a:t>4.Игра «Фокусник»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i="1" dirty="0" err="1"/>
              <a:t>Комканье</a:t>
            </a:r>
            <a:r>
              <a:rPr lang="ru-RU" sz="3200" i="1" dirty="0"/>
              <a:t> платочка (у меня живет </a:t>
            </a:r>
            <a:r>
              <a:rPr lang="ru-RU" sz="3200" i="1" dirty="0" err="1"/>
              <a:t>проглот</a:t>
            </a:r>
            <a:r>
              <a:rPr lang="ru-RU" sz="3200" i="1" dirty="0"/>
              <a:t>, весь платок он скушал, вот!</a:t>
            </a:r>
            <a:endParaRPr lang="ru-RU" sz="3200" dirty="0"/>
          </a:p>
        </p:txBody>
      </p:sp>
      <p:pic>
        <p:nvPicPr>
          <p:cNvPr id="4" name="Рисунок 3" descr="Collage_20230510_1547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714488"/>
            <a:ext cx="8786874" cy="5143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48705044_7-gamerwall-pro-p-ravnomernii-sinii-fon-krasivie-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7106"/>
          </a:xfrm>
        </p:spPr>
        <p:txBody>
          <a:bodyPr>
            <a:normAutofit/>
          </a:bodyPr>
          <a:lstStyle/>
          <a:p>
            <a:r>
              <a:rPr lang="ru-RU" sz="2800" i="1" dirty="0"/>
              <a:t>5. Игра «Сухой бассейн» в данном случае очень полезна гречка, так как эта крупа имеет острые грани, необходимые для активизации нервных окончаний пальчиков.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Рисунок 3" descr="Collage_20230510_1548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2000240"/>
            <a:ext cx="5143500" cy="485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2-20211031_1849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ru-RU" sz="2000" i="1" dirty="0"/>
              <a:t>6.Театр в руке( кукольный пальчиковый, перчаточный, театр теней)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i="1" dirty="0"/>
              <a:t>Театрализованные игры повышают эмоциональный подъем, жизненный тонус ребенка и ребенок чувствует себя раскованно, свободно.</a:t>
            </a:r>
            <a:endParaRPr lang="ru-RU" sz="2000" dirty="0"/>
          </a:p>
        </p:txBody>
      </p:sp>
      <p:pic>
        <p:nvPicPr>
          <p:cNvPr id="4" name="Рисунок 3" descr="Collage_20230510_155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1714488"/>
            <a:ext cx="5143500" cy="5143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2-20211031_1849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290"/>
            <a:ext cx="9144000" cy="66437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2643206"/>
          </a:xfrm>
        </p:spPr>
        <p:txBody>
          <a:bodyPr>
            <a:normAutofit/>
          </a:bodyPr>
          <a:lstStyle/>
          <a:p>
            <a:r>
              <a:rPr lang="ru-RU" sz="2700" i="1" dirty="0"/>
              <a:t>7.Тактильные мешочки из воздушных шариков.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i="1" dirty="0"/>
              <a:t>Данная игра предназначена для развития тактильного восприятия, ведь сколько мешочков, столько разных ощущений у пальчиков.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Collage_20230504_1925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2000240"/>
            <a:ext cx="6858000" cy="485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5481233_top-fon-com-p-fon-dlya-prezentatsii-sinii-krasivii-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rmAutofit fontScale="90000"/>
          </a:bodyPr>
          <a:lstStyle/>
          <a:p>
            <a:r>
              <a:rPr lang="ru-RU" sz="2700" i="1" dirty="0"/>
              <a:t>8.Веселые упражнения с карандашами(</a:t>
            </a:r>
            <a:r>
              <a:rPr lang="ru-RU" sz="2700" i="1" dirty="0" err="1"/>
              <a:t>самомассаж</a:t>
            </a:r>
            <a:r>
              <a:rPr lang="ru-RU" sz="2700" i="1" dirty="0"/>
              <a:t> рук карандашом)с помощью граненых карандашей ребенок массирует запястья, кисти рук, пальцы, </a:t>
            </a:r>
            <a:r>
              <a:rPr lang="ru-RU" sz="2700" i="1" dirty="0" smtClean="0"/>
              <a:t>ладони, межпальцевые </a:t>
            </a:r>
            <a:r>
              <a:rPr lang="ru-RU" sz="2700" i="1" dirty="0"/>
              <a:t>зоны</a:t>
            </a:r>
            <a:r>
              <a:rPr lang="ru-RU" i="1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Collage_20230419_2103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1785926"/>
            <a:ext cx="6000792" cy="5072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48705044_7-gamerwall-pro-p-ravnomernii-sinii-fon-krasivie-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/>
          </a:bodyPr>
          <a:lstStyle/>
          <a:p>
            <a:r>
              <a:rPr lang="ru-RU" sz="2400" i="1" dirty="0"/>
              <a:t>9.Пазлы, шнуровки, </a:t>
            </a:r>
            <a:r>
              <a:rPr lang="ru-RU" sz="2400" i="1" dirty="0" err="1" smtClean="0"/>
              <a:t>мозайка</a:t>
            </a:r>
            <a:r>
              <a:rPr lang="ru-RU" sz="2400" i="1" dirty="0" smtClean="0"/>
              <a:t> , </a:t>
            </a:r>
            <a:r>
              <a:rPr lang="ru-RU" sz="2400" i="1" dirty="0"/>
              <a:t>разрезные картинки.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i="1" dirty="0"/>
              <a:t>Развитие мелкой моторики  рук, развитие внимания, памяти, формирование познавательных действий. </a:t>
            </a:r>
            <a:endParaRPr lang="ru-RU" sz="2400" dirty="0"/>
          </a:p>
        </p:txBody>
      </p:sp>
      <p:pic>
        <p:nvPicPr>
          <p:cNvPr id="4" name="Рисунок 3" descr="Collage_20230522_0746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3050"/>
            <a:ext cx="9144000" cy="5214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Shot_20231106_1613175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722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48705044_7-gamerwall-pro-p-ravnomernii-sinii-fon-krasivie-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10.Лепка из соленого теста.</a:t>
            </a:r>
            <a:br>
              <a:rPr lang="ru-RU" sz="2700" dirty="0" smtClean="0"/>
            </a:br>
            <a:r>
              <a:rPr lang="ru-RU" sz="2700" dirty="0" smtClean="0"/>
              <a:t>В ходе лепки совершенствуются мелкие движения </a:t>
            </a:r>
            <a:br>
              <a:rPr lang="ru-RU" sz="2700" dirty="0" smtClean="0"/>
            </a:br>
            <a:r>
              <a:rPr lang="ru-RU" sz="2700" dirty="0" smtClean="0"/>
              <a:t>пальчиков . Так же лепка благотворно влияет на нервную систему в целом.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Рисунок 3" descr="Collage_20230414_162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1643050"/>
            <a:ext cx="6286526" cy="5214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2-20211031_1849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20. « Волшебные палочки.»</a:t>
            </a:r>
            <a:br>
              <a:rPr lang="ru-RU" sz="2800" dirty="0" smtClean="0"/>
            </a:br>
            <a:r>
              <a:rPr lang="ru-RU" sz="2800" dirty="0" smtClean="0"/>
              <a:t>развитие мелкой моторики, логического мышления, внимания.</a:t>
            </a:r>
            <a:endParaRPr lang="ru-RU" sz="2800" dirty="0"/>
          </a:p>
        </p:txBody>
      </p:sp>
      <p:pic>
        <p:nvPicPr>
          <p:cNvPr id="4" name="Рисунок 3" descr="Collage_20230414_1614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736"/>
            <a:ext cx="4714876" cy="5429264"/>
          </a:xfrm>
          <a:prstGeom prst="rect">
            <a:avLst/>
          </a:prstGeom>
        </p:spPr>
      </p:pic>
      <p:pic>
        <p:nvPicPr>
          <p:cNvPr id="5" name="Рисунок 4" descr="Collage_20230414_1615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1428736"/>
            <a:ext cx="4500562" cy="5429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2-20211031_1849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rmAutofit fontScale="90000"/>
          </a:bodyPr>
          <a:lstStyle/>
          <a:p>
            <a:r>
              <a:rPr lang="ru-RU" sz="3600" b="1" i="1" dirty="0"/>
              <a:t>Вывод: </a:t>
            </a:r>
            <a:r>
              <a:rPr lang="ru-RU" sz="3600" i="1" dirty="0"/>
              <a:t>Выполняя пальчиками различные упражнения,</a:t>
            </a:r>
            <a:r>
              <a:rPr lang="ru-RU" sz="3600" b="1" i="1" dirty="0"/>
              <a:t> </a:t>
            </a:r>
            <a:r>
              <a:rPr lang="ru-RU" sz="3600" i="1" dirty="0"/>
              <a:t>ребенок достигает хорошего развития</a:t>
            </a:r>
            <a:r>
              <a:rPr lang="ru-RU" sz="3600" b="1" i="1" dirty="0"/>
              <a:t> </a:t>
            </a:r>
            <a:r>
              <a:rPr lang="ru-RU" sz="3600" i="1" dirty="0"/>
              <a:t>мелкой моторики рук которая не только оказывает благоприятное влияние на развитие речи (так как при этом индуктивно происходит возбуждение в речевых центрах мозга, но и подготавливает ребенка к рисованию, а в дальнейшем и к письму кисти рук приобретают хорошую подвижность, гибкость, исчезает скованность движений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42-20211031_1849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Цель : познакомить педагогов с </a:t>
            </a:r>
            <a:br>
              <a:rPr lang="ru-RU" sz="4000" dirty="0" smtClean="0"/>
            </a:br>
            <a:r>
              <a:rPr lang="ru-RU" sz="4000" dirty="0" smtClean="0"/>
              <a:t>видами нетрадиционных пальчиковых игр и</a:t>
            </a:r>
            <a:br>
              <a:rPr lang="ru-RU" sz="4000" dirty="0" smtClean="0"/>
            </a:br>
            <a:r>
              <a:rPr lang="ru-RU" sz="4000" dirty="0" smtClean="0"/>
              <a:t> их использование </a:t>
            </a:r>
            <a:br>
              <a:rPr lang="ru-RU" sz="4000" dirty="0" smtClean="0"/>
            </a:br>
            <a:r>
              <a:rPr lang="ru-RU" sz="4000" dirty="0" smtClean="0"/>
              <a:t>в образовательном процессе</a:t>
            </a:r>
            <a:br>
              <a:rPr lang="ru-RU" sz="4000" dirty="0" smtClean="0"/>
            </a:br>
            <a:r>
              <a:rPr lang="ru-RU" sz="4000" dirty="0" smtClean="0"/>
              <a:t>ДОО.</a:t>
            </a:r>
            <a:br>
              <a:rPr lang="ru-RU" sz="4000" dirty="0" smtClean="0"/>
            </a:b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48705044_7-gamerwall-pro-p-ravnomernii-sinii-fon-krasivie-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Задачи:</a:t>
            </a:r>
            <a:br>
              <a:rPr lang="ru-RU" sz="3600" dirty="0" smtClean="0"/>
            </a:br>
            <a:r>
              <a:rPr lang="ru-RU" sz="3600" dirty="0" smtClean="0"/>
              <a:t>1.Познакомить педагогов с эффективными</a:t>
            </a:r>
            <a:br>
              <a:rPr lang="ru-RU" sz="3600" dirty="0" smtClean="0"/>
            </a:br>
            <a:r>
              <a:rPr lang="ru-RU" sz="3600" dirty="0" smtClean="0"/>
              <a:t>методами использования игровых технологий</a:t>
            </a:r>
            <a:br>
              <a:rPr lang="ru-RU" sz="3600" dirty="0" smtClean="0"/>
            </a:br>
            <a:r>
              <a:rPr lang="ru-RU" sz="3600" dirty="0" smtClean="0"/>
              <a:t>в жизни ребенка.</a:t>
            </a:r>
            <a:br>
              <a:rPr lang="ru-RU" sz="3600" dirty="0" smtClean="0"/>
            </a:br>
            <a:r>
              <a:rPr lang="ru-RU" sz="3600" dirty="0" smtClean="0"/>
              <a:t>2.Активизировать самостоятельную</a:t>
            </a:r>
            <a:br>
              <a:rPr lang="ru-RU" sz="3600" dirty="0" smtClean="0"/>
            </a:br>
            <a:r>
              <a:rPr lang="ru-RU" sz="3600" dirty="0" smtClean="0"/>
              <a:t>работу педагогов, дать им возможность</a:t>
            </a:r>
            <a:br>
              <a:rPr lang="ru-RU" sz="3600" dirty="0" smtClean="0"/>
            </a:br>
            <a:r>
              <a:rPr lang="ru-RU" sz="3600" dirty="0" smtClean="0"/>
              <a:t>заимствовать элементы педагогического</a:t>
            </a:r>
            <a:br>
              <a:rPr lang="ru-RU" sz="3600" dirty="0" smtClean="0"/>
            </a:br>
            <a:r>
              <a:rPr lang="ru-RU" sz="3600" dirty="0" smtClean="0"/>
              <a:t>опыта для улучшения собственного.</a:t>
            </a:r>
            <a:br>
              <a:rPr lang="ru-RU" sz="3600" dirty="0" smtClean="0"/>
            </a:br>
            <a:r>
              <a:rPr lang="ru-RU" sz="3600" dirty="0" smtClean="0"/>
              <a:t>3.Познакомить педагогов с рекомендациями</a:t>
            </a:r>
            <a:br>
              <a:rPr lang="ru-RU" sz="3600" dirty="0" smtClean="0"/>
            </a:br>
            <a:r>
              <a:rPr lang="ru-RU" sz="3600" dirty="0" smtClean="0"/>
              <a:t>по проведению нетрадиционной </a:t>
            </a:r>
            <a:br>
              <a:rPr lang="ru-RU" sz="3600" dirty="0" smtClean="0"/>
            </a:br>
            <a:r>
              <a:rPr lang="ru-RU" sz="3600" dirty="0" smtClean="0"/>
              <a:t>пальчиковой гимнастике.</a:t>
            </a:r>
            <a:br>
              <a:rPr lang="ru-RU" sz="3600" dirty="0" smtClean="0"/>
            </a:b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2-20211031_1849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39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Актуальность:</a:t>
            </a:r>
            <a:br>
              <a:rPr lang="ru-RU" sz="2400" dirty="0" smtClean="0"/>
            </a:br>
            <a:r>
              <a:rPr lang="ru-RU" sz="2400" dirty="0" smtClean="0"/>
              <a:t>На начальном этапе жизни именно мелкая моторика отражает то, как развивается ребенок, свидетельствует о его интеллектуальных способностях .</a:t>
            </a:r>
            <a:r>
              <a:rPr lang="ru-RU" sz="2400" i="1" dirty="0"/>
              <a:t> Доказано, что мысль и глаз ребёнка двигаются с той же скоростью, что и рука. Значит, систематические упражнения по тренировке движений пальцев рук является мощным средством повышения работоспособности головного мозга. «Рука – это вышедший наружу мозг человека». От того, насколько ловко научится ребенок управлять своими пальчиками, зависит его дальнейшее развитие. Наряду с развитием мелкой моторики развиваются память, внимание, а так же словарный запас.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5481233_top-fon-com-p-fon-dlya-prezentatsii-sinii-krasivii-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1882"/>
          </a:xfrm>
        </p:spPr>
        <p:txBody>
          <a:bodyPr>
            <a:noAutofit/>
          </a:bodyPr>
          <a:lstStyle/>
          <a:p>
            <a:r>
              <a:rPr lang="ru-RU" sz="2800" i="1" dirty="0"/>
              <a:t> Сегодня мы с вами поговорим о развитии речи посредством использования пальчиковых игр.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i="1" dirty="0"/>
              <a:t>Вначале я хочу спросить у вас : для чего нужны пальчиковые игры и что они развивают?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i="1" dirty="0"/>
              <a:t> Да, правильно, игры с пальчиками развивают мозг ребенка, стимулируют развитие речи, творческие способности, фантазию. Чем лучше работают пальцы и вся кисть ,  тем лучше ребенок говорит. Исследования ученых показали , что   уровень развития детской речи находиться в прямой зависимости от степени </a:t>
            </a:r>
            <a:r>
              <a:rPr lang="ru-RU" sz="2800" i="1" dirty="0" err="1" smtClean="0"/>
              <a:t>сформированности</a:t>
            </a:r>
            <a:r>
              <a:rPr lang="ru-RU" sz="2800" i="1" dirty="0" smtClean="0"/>
              <a:t> </a:t>
            </a:r>
            <a:r>
              <a:rPr lang="ru-RU" sz="2800" i="1" dirty="0"/>
              <a:t>тонких движений пальцев рук. Чем активнее и точнее движение пальцев у малыша, тем быстрее он начинает </a:t>
            </a:r>
            <a:r>
              <a:rPr lang="ru-RU" sz="2800" i="1" dirty="0" smtClean="0"/>
              <a:t>говорить.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2-20211031_1849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Autofit/>
          </a:bodyPr>
          <a:lstStyle/>
          <a:p>
            <a:r>
              <a:rPr lang="ru-RU" sz="2000" i="1" dirty="0"/>
              <a:t>Движения пальцев рук исторически, в ходе развития человечества, оказались тесно связанными с речевой функцией. Первой формой общения первобытных людей были жесты, особенно велика была роль руки - она дала возможность путем указывающих , очерчивающих ,оборонительных ,угрожающих и других движений и развить тот первичный язык, с помощью которого люди объяснялись. Позднее жесты стали сочетаться с возгласами, выкриками.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i="1" dirty="0"/>
              <a:t>Движения пальцев рук у людей совершенствовались из поколений в поколения, так как люди выполняли руками все более тонкую и сложную работу. В связи с этим происходило увеличение площади двигательной проекции кисти руки в человеческом мозге. Так развитие функции руки и речи у людей шло параллельно .Примерно таков же ход развития речи ребенка. Сначала развиваются тонкие движения пальцев рук, когда же они достигают достаточной тонкости, начинается развитие словесной речи.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48705044_7-gamerwall-pro-p-ravnomernii-sinii-fon-krasivie-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 fontScale="90000"/>
          </a:bodyPr>
          <a:lstStyle/>
          <a:p>
            <a:r>
              <a:rPr lang="ru-RU" sz="2700" i="1" dirty="0"/>
              <a:t>Известный педагог В.А Сухомлинский сказал : «Ум ребенка находиться на кончике его пальцев» , а философ И.Кант, что «Рука- это вышедший наружу мозг человека», «Готовить глаз к видению, руку- к действию и душу к чувствованию», были слова М. </a:t>
            </a:r>
            <a:r>
              <a:rPr lang="ru-RU" sz="2700" i="1" dirty="0" err="1"/>
              <a:t>Монтессори</a:t>
            </a:r>
            <a:r>
              <a:rPr lang="ru-RU" sz="2700" i="1" dirty="0"/>
              <a:t> . 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i="1" dirty="0"/>
              <a:t>Малышу необходимо все потрогать, так он учиться различать тепло и холод, твердость и мягкость, тяжесть, размер и форму предметов. Рука имеет самое большое представительство в коре головного мозга.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i="1" dirty="0"/>
              <a:t>Уровень развития мелкой моторики- один из показателей интеллектуальной готовности к школьному обучению. Обычно ребенок, имеющий высокий уровень развития мелкой моторики, умеет логически рассуждать, у него достаточно развиты память и внимание, связная речь.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2-20211031_1849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 fontScale="90000"/>
          </a:bodyPr>
          <a:lstStyle/>
          <a:p>
            <a:r>
              <a:rPr lang="ru-RU" sz="2700" i="1" dirty="0"/>
              <a:t>Благодаря пальчиковым играм ребенок получает разнообразные сенсорные впечатления, у него развивается внимательность и способность сосредоточиться. Такие игры формируют добрые взаимоотношения между детьми, а также между взрослым и ребенком.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i="1" dirty="0"/>
              <a:t>Учитывая возрастные особенности детей, педагогам необходимо активно использовать в своей работе игровую мотивацию, которая значительно повышает интерес детей к учебным мероприятиям, а так же эффективность самих мероприятий. Также можно утверждать , что использование разнообразных пальчиковых игр в педагогическом процессе дошкольного учреждения может рассматриваться как один из путей повышения качества работы по речевому развитию детей в дошкольном учреждении.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</TotalTime>
  <Words>402</Words>
  <Application>Microsoft Office PowerPoint</Application>
  <PresentationFormat>Экран (4:3)</PresentationFormat>
  <Paragraphs>23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Семинар-практикум для педагогов на тему:  «Пальчиковые игры- основа развития речи и мелкой моторики у детей.»</vt:lpstr>
      <vt:lpstr>Слайд 2</vt:lpstr>
      <vt:lpstr>Цель : познакомить педагогов с  видами нетрадиционных пальчиковых игр и  их использование  в образовательном процессе ДОО. </vt:lpstr>
      <vt:lpstr>Задачи: 1.Познакомить педагогов с эффективными методами использования игровых технологий в жизни ребенка. 2.Активизировать самостоятельную работу педагогов, дать им возможность заимствовать элементы педагогического опыта для улучшения собственного. 3.Познакомить педагогов с рекомендациями по проведению нетрадиционной  пальчиковой гимнастике. </vt:lpstr>
      <vt:lpstr>Актуальность: На начальном этапе жизни именно мелкая моторика отражает то, как развивается ребенок, свидетельствует о его интеллектуальных способностях . Доказано, что мысль и глаз ребёнка двигаются с той же скоростью, что и рука. Значит, систематические упражнения по тренировке движений пальцев рук является мощным средством повышения работоспособности головного мозга. «Рука – это вышедший наружу мозг человека». От того, насколько ловко научится ребенок управлять своими пальчиками, зависит его дальнейшее развитие. Наряду с развитием мелкой моторики развиваются память, внимание, а так же словарный запас.  </vt:lpstr>
      <vt:lpstr> Сегодня мы с вами поговорим о развитии речи посредством использования пальчиковых игр. Вначале я хочу спросить у вас : для чего нужны пальчиковые игры и что они развивают?  Да, правильно, игры с пальчиками развивают мозг ребенка, стимулируют развитие речи, творческие способности, фантазию. Чем лучше работают пальцы и вся кисть ,  тем лучше ребенок говорит. Исследования ученых показали , что   уровень развития детской речи находиться в прямой зависимости от степени сформированности тонких движений пальцев рук. Чем активнее и точнее движение пальцев у малыша, тем быстрее он начинает говорить.</vt:lpstr>
      <vt:lpstr>Движения пальцев рук исторически, в ходе развития человечества, оказались тесно связанными с речевой функцией. Первой формой общения первобытных людей были жесты, особенно велика была роль руки - она дала возможность путем указывающих , очерчивающих ,оборонительных ,угрожающих и других движений и развить тот первичный язык, с помощью которого люди объяснялись. Позднее жесты стали сочетаться с возгласами, выкриками. Движения пальцев рук у людей совершенствовались из поколений в поколения, так как люди выполняли руками все более тонкую и сложную работу. В связи с этим происходило увеличение площади двигательной проекции кисти руки в человеческом мозге. Так развитие функции руки и речи у людей шло параллельно .Примерно таков же ход развития речи ребенка. Сначала развиваются тонкие движения пальцев рук, когда же они достигают достаточной тонкости, начинается развитие словесной речи. </vt:lpstr>
      <vt:lpstr>Известный педагог В.А Сухомлинский сказал : «Ум ребенка находиться на кончике его пальцев» , а философ И.Кант, что «Рука- это вышедший наружу мозг человека», «Готовить глаз к видению, руку- к действию и душу к чувствованию», были слова М. Монтессори .  Малышу необходимо все потрогать, так он учиться различать тепло и холод, твердость и мягкость, тяжесть, размер и форму предметов. Рука имеет самое большое представительство в коре головного мозга. Уровень развития мелкой моторики- один из показателей интеллектуальной готовности к школьному обучению. Обычно ребенок, имеющий высокий уровень развития мелкой моторики, умеет логически рассуждать, у него достаточно развиты память и внимание, связная речь. </vt:lpstr>
      <vt:lpstr>Благодаря пальчиковым играм ребенок получает разнообразные сенсорные впечатления, у него развивается внимательность и способность сосредоточиться. Такие игры формируют добрые взаимоотношения между детьми, а также между взрослым и ребенком. Учитывая возрастные особенности детей, педагогам необходимо активно использовать в своей работе игровую мотивацию, которая значительно повышает интерес детей к учебным мероприятиям, а так же эффективность самих мероприятий. Также можно утверждать , что использование разнообразных пальчиковых игр в педагогическом процессе дошкольного учреждения может рассматриваться как один из путей повышения качества работы по речевому развитию детей в дошкольном учреждении. </vt:lpstr>
      <vt:lpstr>Сегодня я хотела бы поговорить о пальчиковых играх , с использованием нетрадиционного материала, которые оказывают благоприятное воздействие на развитие пальчиковой моторики у обычных детей и детей с речевыми нарушениями. Игры эти очень эмоциональны, увлекательны, захватывают ребенка своей импровизацией, непосредственностью. Так же они способствуют развитию речи, творческой и мыслительной деятельности. Я предлагаю вашему вниманию некоторые игры, которые я использую в своей работе с детьми: </vt:lpstr>
      <vt:lpstr>1.Массаж рук с помощью массажных мячей. Хорошая гимнастика для пальчиков, улучшает  кровообращение , тонизирует мелкие мышцы на руках. </vt:lpstr>
      <vt:lpstr>2.Массаж зубными щетками. </vt:lpstr>
      <vt:lpstr>3.Игры с бусами. Перебирание бус развивает пальцы, успокаивает нервы. </vt:lpstr>
      <vt:lpstr>4.Игра «Фокусник» Комканье платочка (у меня живет проглот, весь платок он скушал, вот!</vt:lpstr>
      <vt:lpstr>5. Игра «Сухой бассейн» в данном случае очень полезна гречка, так как эта крупа имеет острые грани, необходимые для активизации нервных окончаний пальчиков. </vt:lpstr>
      <vt:lpstr>6.Театр в руке( кукольный пальчиковый, перчаточный, театр теней) Театрализованные игры повышают эмоциональный подъем, жизненный тонус ребенка и ребенок чувствует себя раскованно, свободно.</vt:lpstr>
      <vt:lpstr>7.Тактильные мешочки из воздушных шариков. Данная игра предназначена для развития тактильного восприятия, ведь сколько мешочков, столько разных ощущений у пальчиков. </vt:lpstr>
      <vt:lpstr>8.Веселые упражнения с карандашами(самомассаж рук карандашом)с помощью граненых карандашей ребенок массирует запястья, кисти рук, пальцы, ладони, межпальцевые зоны. </vt:lpstr>
      <vt:lpstr>9.Пазлы, шнуровки, мозайка , разрезные картинки. Развитие мелкой моторики  рук, развитие внимания, памяти, формирование познавательных действий. </vt:lpstr>
      <vt:lpstr>10.Лепка из соленого теста. В ходе лепки совершенствуются мелкие движения  пальчиков . Так же лепка благотворно влияет на нервную систему в целом. </vt:lpstr>
      <vt:lpstr>20. « Волшебные палочки.» развитие мелкой моторики, логического мышления, внимания.</vt:lpstr>
      <vt:lpstr>Вывод: Выполняя пальчиками различные упражнения, ребенок достигает хорошего развития мелкой моторики рук которая не только оказывает благоприятное влияние на развитие речи (так как при этом индуктивно происходит возбуждение в речевых центрах мозга, но и подготавливает ребенка к рисованию, а в дальнейшем и к письму кисти рук приобретают хорошую подвижность, гибкость, исчезает скованность движений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79081755813</dc:creator>
  <cp:lastModifiedBy>79081755813</cp:lastModifiedBy>
  <cp:revision>44</cp:revision>
  <dcterms:created xsi:type="dcterms:W3CDTF">2023-04-01T15:54:34Z</dcterms:created>
  <dcterms:modified xsi:type="dcterms:W3CDTF">2023-11-06T13:18:06Z</dcterms:modified>
</cp:coreProperties>
</file>