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Экскурсия по городу Донецку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cepka-marok-157-158-gorod-geroj-doneck-150-let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914400" y="1600200"/>
            <a:ext cx="7696200" cy="3810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Центральный парк культуры и отдыха имени А.С.Щербакова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пар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5791200" cy="4800600"/>
          </a:xfrm>
        </p:spPr>
      </p:pic>
      <p:pic>
        <p:nvPicPr>
          <p:cNvPr id="6" name="Содержимое 5" descr="еж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3200" y="1600200"/>
            <a:ext cx="2209800" cy="4953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Донецкий национальный академический музыкально-драматический театр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цвет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2819400" cy="4419600"/>
          </a:xfrm>
        </p:spPr>
      </p:pic>
      <p:pic>
        <p:nvPicPr>
          <p:cNvPr id="6" name="Содержимое 5" descr="драм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6600" y="1524000"/>
            <a:ext cx="5410200" cy="4724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Донецкий государственный академический театр оперы и балета имени А.Б.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Соловьяненко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цвет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7000" y="1676400"/>
            <a:ext cx="2295525" cy="4648200"/>
          </a:xfrm>
        </p:spPr>
      </p:pic>
      <p:pic>
        <p:nvPicPr>
          <p:cNvPr id="8" name="Содержимое 7" descr="оп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6019800" cy="472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Парк кованных фигур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еж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2362200" cy="4724400"/>
          </a:xfrm>
        </p:spPr>
      </p:pic>
      <p:pic>
        <p:nvPicPr>
          <p:cNvPr id="6" name="Содержимое 5" descr="кованые фигур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71800" y="1600200"/>
            <a:ext cx="5715000" cy="44957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Донбасс Арена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донбассаре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371600"/>
            <a:ext cx="5791200" cy="4953000"/>
          </a:xfrm>
        </p:spPr>
      </p:pic>
      <p:pic>
        <p:nvPicPr>
          <p:cNvPr id="5" name="Содержимое 4" descr="футб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1752600"/>
            <a:ext cx="2333625" cy="4114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Монумент « Твоим освободителям, Донбасс»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освободите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5715000" cy="4495800"/>
          </a:xfrm>
        </p:spPr>
      </p:pic>
      <p:pic>
        <p:nvPicPr>
          <p:cNvPr id="5" name="Содержимое 4" descr="еж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7000" y="1752600"/>
            <a:ext cx="2200275" cy="4648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ДОНЕЦКИЙ РЕСПУБЛИКАНСКИЙ АКАДЕМИЧЕСКИЙ ТЕАТР КУКОЛ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цвет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2895600" cy="4572000"/>
          </a:xfrm>
        </p:spPr>
      </p:pic>
      <p:pic>
        <p:nvPicPr>
          <p:cNvPr id="6" name="Содержимое 5" descr="кук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29000" y="1752600"/>
            <a:ext cx="5257800" cy="4267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Осторожно, двери закрываются!</a:t>
            </a:r>
            <a:endParaRPr lang="ru-RU" dirty="0"/>
          </a:p>
        </p:txBody>
      </p:sp>
      <p:pic>
        <p:nvPicPr>
          <p:cNvPr id="8" name="Содержимое 7" descr="еж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2438400" cy="4800600"/>
          </a:xfrm>
        </p:spPr>
      </p:pic>
      <p:pic>
        <p:nvPicPr>
          <p:cNvPr id="9" name="Содержимое 8" descr="автобу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24200" y="1676400"/>
            <a:ext cx="56388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Донецк город роз и терриконов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роз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191000" cy="4572000"/>
          </a:xfrm>
        </p:spPr>
      </p:pic>
      <p:pic>
        <p:nvPicPr>
          <p:cNvPr id="6" name="Содержимое 5" descr="терик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4724400" y="1752600"/>
            <a:ext cx="40386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д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543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 Ясли-сад №78 г.Донецк»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еж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2362200" cy="4419600"/>
          </a:xfrm>
        </p:spPr>
      </p:pic>
      <p:pic>
        <p:nvPicPr>
          <p:cNvPr id="13" name="Содержимое 12" descr="до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3200" y="1600200"/>
            <a:ext cx="594360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 друг Светофор!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еж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2514600" cy="4419600"/>
          </a:xfrm>
        </p:spPr>
      </p:pic>
      <p:pic>
        <p:nvPicPr>
          <p:cNvPr id="7" name="Содержимое 6" descr="светофо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1447800"/>
            <a:ext cx="4343400" cy="4876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Осторожно, двери закрываются!</a:t>
            </a:r>
            <a:endParaRPr lang="ru-RU" dirty="0"/>
          </a:p>
        </p:txBody>
      </p:sp>
      <p:pic>
        <p:nvPicPr>
          <p:cNvPr id="8" name="Содержимое 7" descr="еж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2438400" cy="4800600"/>
          </a:xfrm>
        </p:spPr>
      </p:pic>
      <p:pic>
        <p:nvPicPr>
          <p:cNvPr id="9" name="Содержимое 8" descr="автобу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24200" y="1676400"/>
            <a:ext cx="56388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Парк славянской культуры и письменности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еж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2590800" cy="4876800"/>
          </a:xfrm>
        </p:spPr>
      </p:pic>
      <p:pic>
        <p:nvPicPr>
          <p:cNvPr id="6" name="Содержимое 5" descr="цс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00" y="1752600"/>
            <a:ext cx="5562600" cy="4267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Памятник жертвам фашизма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еж г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2819400" cy="4953000"/>
          </a:xfrm>
        </p:spPr>
      </p:pic>
      <p:pic>
        <p:nvPicPr>
          <p:cNvPr id="6" name="Содержимое 5" descr="вечный огон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0400" y="1447800"/>
            <a:ext cx="5486400" cy="4953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Храм святых Петра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Февронии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еж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2667000" cy="4724400"/>
          </a:xfrm>
        </p:spPr>
      </p:pic>
      <p:pic>
        <p:nvPicPr>
          <p:cNvPr id="7" name="Содержимое 6" descr="хра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71800" y="1524000"/>
            <a:ext cx="5715000" cy="4648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Цирк « Космос»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цир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5410200" cy="4724400"/>
          </a:xfrm>
        </p:spPr>
      </p:pic>
      <p:pic>
        <p:nvPicPr>
          <p:cNvPr id="5" name="Содержимое 4" descr="еж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5525" y="1524000"/>
            <a:ext cx="3038475" cy="4724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Донецкий цифровой планетарий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еж г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4800600"/>
          </a:xfrm>
        </p:spPr>
      </p:pic>
      <p:pic>
        <p:nvPicPr>
          <p:cNvPr id="6" name="Содержимое 5" descr="планетари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24200" y="1447800"/>
            <a:ext cx="56388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</TotalTime>
  <Words>84</Words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Экскурсия по городу Донецку</vt:lpstr>
      <vt:lpstr>« Ясли-сад №78 г.Донецк»</vt:lpstr>
      <vt:lpstr>Наш друг Светофор!</vt:lpstr>
      <vt:lpstr>Осторожно, двери закрываются!</vt:lpstr>
      <vt:lpstr>Парк славянской культуры и письменности</vt:lpstr>
      <vt:lpstr>Памятник жертвам фашизма</vt:lpstr>
      <vt:lpstr>Храм святых Петра и Февронии</vt:lpstr>
      <vt:lpstr>Цирк « Космос»</vt:lpstr>
      <vt:lpstr>Донецкий цифровой планетарий</vt:lpstr>
      <vt:lpstr>Центральный парк культуры и отдыха имени А.С.Щербакова</vt:lpstr>
      <vt:lpstr>Донецкий национальный академический музыкально-драматический театр</vt:lpstr>
      <vt:lpstr>Донецкий государственный академический театр оперы и балета имени А.Б. Соловьяненко</vt:lpstr>
      <vt:lpstr>Парк кованных фигур</vt:lpstr>
      <vt:lpstr>Донбасс Арена</vt:lpstr>
      <vt:lpstr>Монумент « Твоим освободителям, Донбасс»</vt:lpstr>
      <vt:lpstr>ДОНЕЦКИЙ РЕСПУБЛИКАНСКИЙ АКАДЕМИЧЕСКИЙ ТЕАТР КУКОЛ</vt:lpstr>
      <vt:lpstr>Осторожно, двери закрываются!</vt:lpstr>
      <vt:lpstr> Донецк город роз и терриконов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городу Донецку</dc:title>
  <dc:creator>Александр</dc:creator>
  <cp:lastModifiedBy>Александр</cp:lastModifiedBy>
  <cp:revision>28</cp:revision>
  <dcterms:created xsi:type="dcterms:W3CDTF">2020-09-20T09:38:05Z</dcterms:created>
  <dcterms:modified xsi:type="dcterms:W3CDTF">2020-09-20T11:38:27Z</dcterms:modified>
</cp:coreProperties>
</file>