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ppt/tags/tag39.xml" ContentType="application/vnd.openxmlformats-officedocument.presentationml.tags+xml"/>
  <Override PartName="/ppt/notesSlides/notesSlide35.xml" ContentType="application/vnd.openxmlformats-officedocument.presentationml.notesSlide+xml"/>
  <Override PartName="/ppt/tags/tag40.xml" ContentType="application/vnd.openxmlformats-officedocument.presentationml.tags+xml"/>
  <Override PartName="/ppt/notesSlides/notesSlide36.xml" ContentType="application/vnd.openxmlformats-officedocument.presentationml.notesSlide+xml"/>
  <Override PartName="/ppt/tags/tag41.xml" ContentType="application/vnd.openxmlformats-officedocument.presentationml.tags+xml"/>
  <Override PartName="/ppt/notesSlides/notesSlide37.xml" ContentType="application/vnd.openxmlformats-officedocument.presentationml.notesSlide+xml"/>
  <Override PartName="/ppt/tags/tag42.xml" ContentType="application/vnd.openxmlformats-officedocument.presentationml.tags+xml"/>
  <Override PartName="/ppt/notesSlides/notesSlide38.xml" ContentType="application/vnd.openxmlformats-officedocument.presentationml.notesSlide+xml"/>
  <Override PartName="/ppt/tags/tag43.xml" ContentType="application/vnd.openxmlformats-officedocument.presentationml.tags+xml"/>
  <Override PartName="/ppt/notesSlides/notesSlide39.xml" ContentType="application/vnd.openxmlformats-officedocument.presentationml.notesSlide+xml"/>
  <Override PartName="/ppt/tags/tag44.xml" ContentType="application/vnd.openxmlformats-officedocument.presentationml.tags+xml"/>
  <Override PartName="/ppt/notesSlides/notesSlide40.xml" ContentType="application/vnd.openxmlformats-officedocument.presentationml.notesSlide+xml"/>
  <Override PartName="/ppt/tags/tag45.xml" ContentType="application/vnd.openxmlformats-officedocument.presentationml.tags+xml"/>
  <Override PartName="/ppt/notesSlides/notesSlide41.xml" ContentType="application/vnd.openxmlformats-officedocument.presentationml.notesSlide+xml"/>
  <Override PartName="/ppt/tags/tag46.xml" ContentType="application/vnd.openxmlformats-officedocument.presentationml.tags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4" r:id="rId9"/>
    <p:sldId id="262" r:id="rId10"/>
    <p:sldId id="265" r:id="rId11"/>
    <p:sldId id="269" r:id="rId12"/>
    <p:sldId id="270" r:id="rId13"/>
    <p:sldId id="266" r:id="rId14"/>
    <p:sldId id="271" r:id="rId15"/>
    <p:sldId id="267" r:id="rId16"/>
    <p:sldId id="272" r:id="rId17"/>
    <p:sldId id="268" r:id="rId18"/>
    <p:sldId id="273" r:id="rId19"/>
    <p:sldId id="277" r:id="rId20"/>
    <p:sldId id="278" r:id="rId21"/>
    <p:sldId id="276" r:id="rId22"/>
    <p:sldId id="279" r:id="rId23"/>
    <p:sldId id="275" r:id="rId24"/>
    <p:sldId id="280" r:id="rId25"/>
    <p:sldId id="274" r:id="rId26"/>
    <p:sldId id="281" r:id="rId27"/>
    <p:sldId id="282" r:id="rId28"/>
    <p:sldId id="286" r:id="rId29"/>
    <p:sldId id="284" r:id="rId30"/>
    <p:sldId id="287" r:id="rId31"/>
    <p:sldId id="285" r:id="rId32"/>
    <p:sldId id="288" r:id="rId33"/>
    <p:sldId id="283" r:id="rId34"/>
    <p:sldId id="289" r:id="rId35"/>
    <p:sldId id="291" r:id="rId36"/>
    <p:sldId id="294" r:id="rId37"/>
    <p:sldId id="292" r:id="rId38"/>
    <p:sldId id="295" r:id="rId39"/>
    <p:sldId id="293" r:id="rId40"/>
    <p:sldId id="296" r:id="rId41"/>
    <p:sldId id="290" r:id="rId42"/>
    <p:sldId id="297" r:id="rId43"/>
  </p:sldIdLst>
  <p:sldSz cx="12192000" cy="6858000"/>
  <p:notesSz cx="6858000" cy="914400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96323" autoAdjust="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8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0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4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248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29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24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103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43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86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59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61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80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94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141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639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990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40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444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916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9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t>23.10.2022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5.jpeg"/><Relationship Id="rId5" Type="http://schemas.openxmlformats.org/officeDocument/2006/relationships/slide" Target="slide1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6" Type="http://schemas.openxmlformats.org/officeDocument/2006/relationships/image" Target="../media/image6.png"/><Relationship Id="rId5" Type="http://schemas.openxmlformats.org/officeDocument/2006/relationships/slide" Target="slide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8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5" Type="http://schemas.openxmlformats.org/officeDocument/2006/relationships/slide" Target="slide1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5" Type="http://schemas.openxmlformats.org/officeDocument/2006/relationships/image" Target="../media/image9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10.png"/><Relationship Id="rId5" Type="http://schemas.openxmlformats.org/officeDocument/2006/relationships/slide" Target="slide2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7.xml"/><Relationship Id="rId18" Type="http://schemas.openxmlformats.org/officeDocument/2006/relationships/slide" Target="slide39.xml"/><Relationship Id="rId3" Type="http://schemas.openxmlformats.org/officeDocument/2006/relationships/notesSlide" Target="../notesSlides/notesSlide2.xml"/><Relationship Id="rId21" Type="http://schemas.openxmlformats.org/officeDocument/2006/relationships/slide" Target="slide25.xml"/><Relationship Id="rId7" Type="http://schemas.openxmlformats.org/officeDocument/2006/relationships/slide" Target="slide27.xml"/><Relationship Id="rId12" Type="http://schemas.openxmlformats.org/officeDocument/2006/relationships/slide" Target="slide29.xml"/><Relationship Id="rId17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3.xml"/><Relationship Id="rId20" Type="http://schemas.openxmlformats.org/officeDocument/2006/relationships/slide" Target="slide17.xml"/><Relationship Id="rId1" Type="http://schemas.openxmlformats.org/officeDocument/2006/relationships/tags" Target="../tags/tag6.xml"/><Relationship Id="rId6" Type="http://schemas.openxmlformats.org/officeDocument/2006/relationships/slide" Target="slide19.xml"/><Relationship Id="rId11" Type="http://schemas.openxmlformats.org/officeDocument/2006/relationships/slide" Target="slide21.xml"/><Relationship Id="rId24" Type="http://schemas.openxmlformats.org/officeDocument/2006/relationships/slide" Target="slide41.xml"/><Relationship Id="rId5" Type="http://schemas.openxmlformats.org/officeDocument/2006/relationships/slide" Target="slide11.xml"/><Relationship Id="rId15" Type="http://schemas.openxmlformats.org/officeDocument/2006/relationships/slide" Target="slide15.xml"/><Relationship Id="rId23" Type="http://schemas.openxmlformats.org/officeDocument/2006/relationships/slide" Target="slide42.xml"/><Relationship Id="rId10" Type="http://schemas.openxmlformats.org/officeDocument/2006/relationships/slide" Target="slide13.xml"/><Relationship Id="rId19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.xml"/><Relationship Id="rId14" Type="http://schemas.openxmlformats.org/officeDocument/2006/relationships/slide" Target="slide7.xml"/><Relationship Id="rId22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slide" Target="slide2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6" Type="http://schemas.openxmlformats.org/officeDocument/2006/relationships/image" Target="../media/image12.png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slide" Target="slide26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6" Type="http://schemas.openxmlformats.org/officeDocument/2006/relationships/image" Target="../media/image14.png"/><Relationship Id="rId5" Type="http://schemas.openxmlformats.org/officeDocument/2006/relationships/slide" Target="slide2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6" Type="http://schemas.openxmlformats.org/officeDocument/2006/relationships/image" Target="../media/image15.png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6" Type="http://schemas.openxmlformats.org/officeDocument/2006/relationships/image" Target="../media/image16.png"/><Relationship Id="rId5" Type="http://schemas.openxmlformats.org/officeDocument/2006/relationships/slide" Target="slide3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6" Type="http://schemas.openxmlformats.org/officeDocument/2006/relationships/image" Target="../media/image17.png"/><Relationship Id="rId5" Type="http://schemas.openxmlformats.org/officeDocument/2006/relationships/slide" Target="slide3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9.xml"/><Relationship Id="rId6" Type="http://schemas.openxmlformats.org/officeDocument/2006/relationships/image" Target="../media/image18.png"/><Relationship Id="rId5" Type="http://schemas.openxmlformats.org/officeDocument/2006/relationships/slide" Target="slide3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0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1.xml"/><Relationship Id="rId5" Type="http://schemas.openxmlformats.org/officeDocument/2006/relationships/slide" Target="slide3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2.xml"/><Relationship Id="rId5" Type="http://schemas.openxmlformats.org/officeDocument/2006/relationships/image" Target="../media/image19.jpeg"/><Relationship Id="rId4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3.xml"/><Relationship Id="rId6" Type="http://schemas.openxmlformats.org/officeDocument/2006/relationships/image" Target="../media/image20.png"/><Relationship Id="rId5" Type="http://schemas.openxmlformats.org/officeDocument/2006/relationships/slide" Target="slide4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4.xml"/><Relationship Id="rId4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5.xml"/><Relationship Id="rId5" Type="http://schemas.openxmlformats.org/officeDocument/2006/relationships/slide" Target="slide42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6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slide" Target="slide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slide" Target="slide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89000"/>
              </a:schemeClr>
            </a:gs>
            <a:gs pos="22000">
              <a:schemeClr val="accent5">
                <a:lumMod val="89000"/>
              </a:schemeClr>
            </a:gs>
            <a:gs pos="62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567" y="4854766"/>
            <a:ext cx="9144000" cy="16557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Викторина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0" y="1778159"/>
            <a:ext cx="5972175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Барометр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Метеорологические наблюдения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7619" y="2612493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переводится с греческого языка слово  «география»?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Землеописание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в древности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675984" y="1698093"/>
            <a:ext cx="72780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Древнегреческий ученый, который впервые употребил слово «</a:t>
            </a:r>
            <a:r>
              <a:rPr lang="ru-RU" sz="3500" b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географика</a:t>
            </a:r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», рассчитал размеры Земли и составил карту известных ему земель.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81B309-78EC-45D9-9824-CD54BDE37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9" y="1423906"/>
            <a:ext cx="2471738" cy="3333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8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Эратосфен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в древности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8EA6ED1-87BE-447D-BED3-8E7C3833137A}"/>
              </a:ext>
            </a:extLst>
          </p:cNvPr>
          <p:cNvSpPr/>
          <p:nvPr/>
        </p:nvSpPr>
        <p:spPr>
          <a:xfrm>
            <a:off x="3236794" y="1165428"/>
            <a:ext cx="5718411" cy="11079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Кот в мешке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 descr="Кот">
            <a:extLst>
              <a:ext uri="{FF2B5EF4-FFF2-40B4-BE49-F238E27FC236}">
                <a16:creationId xmlns:a16="http://schemas.microsoft.com/office/drawing/2014/main" id="{B011161B-9E0D-4CB1-ABD7-E3FB959D7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5105" y="2926559"/>
            <a:ext cx="2064895" cy="20648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31A6BE-E098-456A-8876-B582C0DE8964}"/>
              </a:ext>
            </a:extLst>
          </p:cNvPr>
          <p:cNvSpPr txBox="1"/>
          <p:nvPr/>
        </p:nvSpPr>
        <p:spPr>
          <a:xfrm>
            <a:off x="5591331" y="2668249"/>
            <a:ext cx="5981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Какой материк был открыт последним?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568286" y="2165635"/>
            <a:ext cx="6152719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Антарктида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Кот в мешке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2495B7-B59A-4AAA-AEBE-476F9E0EE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719" y="1459671"/>
            <a:ext cx="4387790" cy="2925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8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967785" y="2443508"/>
            <a:ext cx="692548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назывался корабль, на котором Джеймс Кук отправился на поиски загадочного Южного материка?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E0F5C-4E9B-4DBA-AEF4-6858F2897A5F}"/>
              </a:ext>
            </a:extLst>
          </p:cNvPr>
          <p:cNvSpPr/>
          <p:nvPr/>
        </p:nvSpPr>
        <p:spPr>
          <a:xfrm>
            <a:off x="3339001" y="1175083"/>
            <a:ext cx="61126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Вопрос аукцион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4B7622-F5A4-46DA-9B2A-822C47D5B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69" y="2485824"/>
            <a:ext cx="3523056" cy="2633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096000" y="2419544"/>
            <a:ext cx="5379346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Индевор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аукцион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FD850C-1C75-43D7-902A-C982876DE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602" y="903573"/>
            <a:ext cx="5601394" cy="4187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9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6096000" y="1647306"/>
            <a:ext cx="51241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 искал новый путь в Индию, а нашел новую часть света, впоследствии названной Америкой.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6633B4-BF92-4B22-B08D-547FB6BF4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96" y="1746915"/>
            <a:ext cx="4951783" cy="2785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5190"/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57814"/>
              </p:ext>
            </p:extLst>
          </p:nvPr>
        </p:nvGraphicFramePr>
        <p:xfrm>
          <a:off x="298939" y="184637"/>
          <a:ext cx="11676185" cy="6631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5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549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История</a:t>
                      </a: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Философия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Экономика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Психология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Иностранный язык</a:t>
                      </a:r>
                    </a:p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138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4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5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6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7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8" action="ppaction://hlinksldjump"/>
                        </a:rPr>
                        <a:t>200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9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0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1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2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3" action="ppaction://hlinksldjump"/>
                        </a:rPr>
                        <a:t>400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4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5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6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7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8" action="ppaction://hlinksldjump"/>
                        </a:rPr>
                        <a:t>600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91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19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0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1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2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C000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rgbClr val="FFC000"/>
                          </a:solidFill>
                          <a:hlinkClick r:id="rId23" action="ppaction://hlinksldjump"/>
                        </a:rPr>
                        <a:t>800</a:t>
                      </a:r>
                      <a:endParaRPr lang="ru-RU" sz="2400" b="1" u="sng" dirty="0">
                        <a:solidFill>
                          <a:srgbClr val="FFC000"/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rgbClr val="0F36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5881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Метеорологические</a:t>
                      </a:r>
                    </a:p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наблюдения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200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400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600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9" action="ppaction://hlinksldjump"/>
                        </a:rPr>
                        <a:t>800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География в древности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0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Великие географические </a:t>
                      </a:r>
                    </a:p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открытия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6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1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Русские путешественники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7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2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География сегодня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8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24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Христофор Колумб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Великие географические открытия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50125" y="1002952"/>
            <a:ext cx="6683956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 дал имя самому большому океану нашей планеты – Тихий, а его экспедиция, совершив первое кругосветное путешествие доказала шарообразность Земли.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23DFDB-050F-4EAF-99E9-BE6982B56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062" y="1310186"/>
            <a:ext cx="4949834" cy="3297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Фернан Магеллан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Великие географические открытия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199230" y="464227"/>
            <a:ext cx="699277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1770 году он объявил восточное побережье Австралии Британскими владениями, описал множество животных и растений этого материка. Открыл множество островов в Тихом океане. Совершил три кругосветных плаванья.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DB7833-B25D-4B27-9E91-DA5A9B80D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202" y="767429"/>
            <a:ext cx="4550226" cy="2937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Джеймс Кук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Великие географические открытия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529989" y="2310229"/>
            <a:ext cx="7278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Его открытие Австралии голландцы держали в секрете более 100 лет. 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541752-3CB3-4EA2-8B7B-AB0C638D9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92" y="976377"/>
            <a:ext cx="3669997" cy="4093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3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Абель Тасман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Великие географические открытия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44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4640638" y="1416921"/>
            <a:ext cx="7278007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Казак, которого называют покорителем Сибири. Он с дружиной перешёл Уральские горы и положил начало открытиям в Сибири.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519436-0EA1-496C-8157-B6B85C4A4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1897" y="1161820"/>
            <a:ext cx="3248741" cy="362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5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Ермак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Русские путешественники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Прямоугольник 2"/>
          <p:cNvSpPr/>
          <p:nvPr/>
        </p:nvSpPr>
        <p:spPr>
          <a:xfrm>
            <a:off x="6096000" y="1427890"/>
            <a:ext cx="489863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Датчанин на русской службе, именем которого названо 3 географических объекта: море, пролив и острова.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AAD2D0-F05C-499A-8E7E-9953A8ED70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41" y="782986"/>
            <a:ext cx="4262201" cy="4342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44222" y="767429"/>
            <a:ext cx="7278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Какой вид осадков обозначают приведенным условным знаком?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057C4A4-C34E-4F04-A0D0-D8A579EA715E}"/>
              </a:ext>
            </a:extLst>
          </p:cNvPr>
          <p:cNvGrpSpPr/>
          <p:nvPr/>
        </p:nvGrpSpPr>
        <p:grpSpPr>
          <a:xfrm>
            <a:off x="5030999" y="2651548"/>
            <a:ext cx="2157924" cy="1856096"/>
            <a:chOff x="5030999" y="2715904"/>
            <a:chExt cx="2157924" cy="1856096"/>
          </a:xfrm>
        </p:grpSpPr>
        <p:sp>
          <p:nvSpPr>
            <p:cNvPr id="2" name="Управляющая кнопка: &quot;Пустой&quot; 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A0CFB833-7F9D-4EED-AEBD-308902825F38}"/>
                </a:ext>
              </a:extLst>
            </p:cNvPr>
            <p:cNvSpPr/>
            <p:nvPr/>
          </p:nvSpPr>
          <p:spPr>
            <a:xfrm>
              <a:off x="5030999" y="2715904"/>
              <a:ext cx="2157924" cy="1856096"/>
            </a:xfrm>
            <a:prstGeom prst="actionButtonBlank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Блок-схема: узел 4">
              <a:extLst>
                <a:ext uri="{FF2B5EF4-FFF2-40B4-BE49-F238E27FC236}">
                  <a16:creationId xmlns:a16="http://schemas.microsoft.com/office/drawing/2014/main" id="{D8BD27D9-DB44-4B10-882A-3FBAF6663251}"/>
                </a:ext>
              </a:extLst>
            </p:cNvPr>
            <p:cNvSpPr/>
            <p:nvPr/>
          </p:nvSpPr>
          <p:spPr>
            <a:xfrm>
              <a:off x="5426783" y="3029803"/>
              <a:ext cx="482517" cy="399197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Блок-схема: узел 6">
              <a:extLst>
                <a:ext uri="{FF2B5EF4-FFF2-40B4-BE49-F238E27FC236}">
                  <a16:creationId xmlns:a16="http://schemas.microsoft.com/office/drawing/2014/main" id="{32F500AB-0368-4E52-8E4E-D6306EC9F0A5}"/>
                </a:ext>
              </a:extLst>
            </p:cNvPr>
            <p:cNvSpPr/>
            <p:nvPr/>
          </p:nvSpPr>
          <p:spPr>
            <a:xfrm>
              <a:off x="5452680" y="3800901"/>
              <a:ext cx="482517" cy="399197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узел 8">
              <a:extLst>
                <a:ext uri="{FF2B5EF4-FFF2-40B4-BE49-F238E27FC236}">
                  <a16:creationId xmlns:a16="http://schemas.microsoft.com/office/drawing/2014/main" id="{F265D037-BDE4-474D-B6D1-9F43D47D8E62}"/>
                </a:ext>
              </a:extLst>
            </p:cNvPr>
            <p:cNvSpPr/>
            <p:nvPr/>
          </p:nvSpPr>
          <p:spPr>
            <a:xfrm>
              <a:off x="6365681" y="3757491"/>
              <a:ext cx="482517" cy="399197"/>
            </a:xfrm>
            <a:prstGeom prst="flowChartConnector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CD43ABAA-E1A3-4A65-8E4B-FEC16DFA0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5681" y="3031509"/>
              <a:ext cx="496947" cy="414564"/>
            </a:xfrm>
            <a:prstGeom prst="rect">
              <a:avLst/>
            </a:prstGeom>
          </p:spPr>
        </p:pic>
      </p:grpSp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A213B20B-446D-4015-B499-38547872EBD7}"/>
              </a:ext>
            </a:extLst>
          </p:cNvPr>
          <p:cNvSpPr/>
          <p:nvPr/>
        </p:nvSpPr>
        <p:spPr>
          <a:xfrm>
            <a:off x="5426783" y="3029802"/>
            <a:ext cx="482517" cy="39919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84545620-DDBC-4D5F-8808-DCC1C4A84262}"/>
              </a:ext>
            </a:extLst>
          </p:cNvPr>
          <p:cNvSpPr/>
          <p:nvPr/>
        </p:nvSpPr>
        <p:spPr>
          <a:xfrm>
            <a:off x="5452680" y="3678543"/>
            <a:ext cx="482517" cy="463809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>
            <a:extLst>
              <a:ext uri="{FF2B5EF4-FFF2-40B4-BE49-F238E27FC236}">
                <a16:creationId xmlns:a16="http://schemas.microsoft.com/office/drawing/2014/main" id="{77A391E9-A6EE-4C19-A85F-E0E1DA6F18BA}"/>
              </a:ext>
            </a:extLst>
          </p:cNvPr>
          <p:cNvSpPr/>
          <p:nvPr/>
        </p:nvSpPr>
        <p:spPr>
          <a:xfrm>
            <a:off x="6349519" y="3743155"/>
            <a:ext cx="482517" cy="399197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28B0F50-0B15-4F3B-A277-40E77A5D48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81" y="2989918"/>
            <a:ext cx="496947" cy="414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Витус Беринг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Русские путешественники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533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555546" y="406268"/>
            <a:ext cx="7278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ходе их экспедиции было открыто «Холодное сердце» нашей планеты - Антарктида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9D61E3-0A1A-4ACF-BB2B-4E3076FBD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674" y="2255386"/>
            <a:ext cx="4845752" cy="3028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5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880596" y="2672368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Ф.Ф. Беллинсгаузен и М.Ю. Лазарев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Русские путешественники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76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827593" y="1323600"/>
            <a:ext cx="430359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Его именем названа крайняя северная точка России и всей Евразии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5361E5-E6AF-4104-8AE4-2ACC2CD63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352" y="661078"/>
            <a:ext cx="3261019" cy="432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6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Семён Челюскин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Русские путешественники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663821" y="1225974"/>
            <a:ext cx="4917743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После его полета в космос ни у кого не осталось сомнений в шарообразности Земли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AF7336-4394-44A1-BC16-B532782BB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226" y="668739"/>
            <a:ext cx="3134216" cy="4292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9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Юрий Гагарин</a:t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сегодня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921691" y="2027876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Их называют «языком» географии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6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2934267" y="768328"/>
            <a:ext cx="5948003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Географические карты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сегодня 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16005-AD2C-44F2-AEF0-6C72F4D33F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114">
            <a:off x="3037591" y="2169980"/>
            <a:ext cx="4667533" cy="32522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8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5846305" y="1416921"/>
            <a:ext cx="5259019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называются фотографии сделанные с космического корабля или спутника Земли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C2B686-1458-4C36-B798-B49500480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105" y="1630368"/>
            <a:ext cx="4618006" cy="306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4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Дождь</a:t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Метеорологические наблюдения</a:t>
            </a:r>
            <a:b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Космические снимки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сегодня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7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667482" y="1427890"/>
            <a:ext cx="727800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</a:t>
            </a:r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приборы, при помощи множества спутников, летающих вокруг нашей планеты позволяют довольно точно вычислить </a:t>
            </a:r>
            <a:r>
              <a:rPr lang="ru-RU" sz="3500" b="1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местоположение объекта?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9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544704" y="2419544"/>
            <a:ext cx="6930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Навигаторы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География сегодня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C49E0C-97F4-44E2-95FD-32D67D7E1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913" y="1141863"/>
            <a:ext cx="3810000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9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1857118" y="1294430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Какое явление погоды обозначают знаком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78DFEA-E169-443F-A1CD-9691E7A082C2}"/>
              </a:ext>
            </a:extLst>
          </p:cNvPr>
          <p:cNvGrpSpPr/>
          <p:nvPr/>
        </p:nvGrpSpPr>
        <p:grpSpPr>
          <a:xfrm>
            <a:off x="4588961" y="2932151"/>
            <a:ext cx="1673611" cy="1353246"/>
            <a:chOff x="4588961" y="2932151"/>
            <a:chExt cx="1673611" cy="1353246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0C50B13B-59E9-4260-8BCC-5D240337D882}"/>
                </a:ext>
              </a:extLst>
            </p:cNvPr>
            <p:cNvSpPr/>
            <p:nvPr/>
          </p:nvSpPr>
          <p:spPr>
            <a:xfrm>
              <a:off x="4588961" y="2932151"/>
              <a:ext cx="1673611" cy="135324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BB7B63D2-6D5D-4858-924B-E29DEDE0760F}"/>
                </a:ext>
              </a:extLst>
            </p:cNvPr>
            <p:cNvCxnSpPr/>
            <p:nvPr/>
          </p:nvCxnSpPr>
          <p:spPr>
            <a:xfrm>
              <a:off x="5199230" y="3261815"/>
              <a:ext cx="0" cy="805218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FF05C785-CD2E-470F-9B15-D3909C52E0EB}"/>
                </a:ext>
              </a:extLst>
            </p:cNvPr>
            <p:cNvCxnSpPr>
              <a:cxnSpLocks/>
            </p:cNvCxnSpPr>
            <p:nvPr/>
          </p:nvCxnSpPr>
          <p:spPr>
            <a:xfrm>
              <a:off x="5178358" y="3261815"/>
              <a:ext cx="494818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9B228E1-E0F8-4A3A-91B2-BFED31A9B9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71476" y="3262315"/>
              <a:ext cx="401700" cy="34250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B618858F-3892-46A4-B196-242FA785CEAC}"/>
                </a:ext>
              </a:extLst>
            </p:cNvPr>
            <p:cNvCxnSpPr/>
            <p:nvPr/>
          </p:nvCxnSpPr>
          <p:spPr>
            <a:xfrm>
              <a:off x="5199230" y="3604820"/>
              <a:ext cx="473946" cy="46221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Гроза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Метеорологические наблюдения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621392" y="1124887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Ветер какого направления обозначен на рисунке?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4A5D3E-8018-4C27-8B23-0A2D79A51CA6}"/>
              </a:ext>
            </a:extLst>
          </p:cNvPr>
          <p:cNvSpPr/>
          <p:nvPr/>
        </p:nvSpPr>
        <p:spPr>
          <a:xfrm>
            <a:off x="5322627" y="2770496"/>
            <a:ext cx="1866296" cy="1596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E842192-365A-4CBD-811F-251C5F59CA16}"/>
              </a:ext>
            </a:extLst>
          </p:cNvPr>
          <p:cNvSpPr/>
          <p:nvPr/>
        </p:nvSpPr>
        <p:spPr>
          <a:xfrm rot="19422452">
            <a:off x="5636525" y="3426668"/>
            <a:ext cx="1214651" cy="353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4195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Юго-западный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Метеорологические наблюдения 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333532"/>
            <a:ext cx="727800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называется прибор для измерения атмосферного давления?</a:t>
            </a:r>
            <a:endParaRPr lang="ru-RU" sz="3500" dirty="0">
              <a:solidFill>
                <a:schemeClr val="accent4">
                  <a:lumMod val="40000"/>
                  <a:lumOff val="6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76F1EA-88D2-482D-83F1-D1E0F17460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01" t="9673" r="7156" b="7087"/>
          <a:stretch/>
        </p:blipFill>
        <p:spPr>
          <a:xfrm>
            <a:off x="4292625" y="2083865"/>
            <a:ext cx="3440044" cy="3320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5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4039</TotalTime>
  <Words>737</Words>
  <Application>Microsoft Office PowerPoint</Application>
  <PresentationFormat>Широкоэкранный</PresentationFormat>
  <Paragraphs>198</Paragraphs>
  <Slides>42</Slides>
  <Notes>42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Open Sans</vt:lpstr>
      <vt:lpstr>Тема Office</vt:lpstr>
      <vt:lpstr>Презентация PowerPoint</vt:lpstr>
      <vt:lpstr>Презентация PowerPoint</vt:lpstr>
      <vt:lpstr>Презентация PowerPoint</vt:lpstr>
      <vt:lpstr>Дождь  Метеорологические наблюдения  / Вопрос за 200</vt:lpstr>
      <vt:lpstr> </vt:lpstr>
      <vt:lpstr>Гроза  Метеорологические наблюдения / Вопрос за 400</vt:lpstr>
      <vt:lpstr>Презентация PowerPoint</vt:lpstr>
      <vt:lpstr>Юго-западный  Метеорологические наблюдения / Вопрос за 600</vt:lpstr>
      <vt:lpstr>Презентация PowerPoint</vt:lpstr>
      <vt:lpstr>Барометр  Метеорологические наблюдения / Вопрос за 800</vt:lpstr>
      <vt:lpstr>Презентация PowerPoint</vt:lpstr>
      <vt:lpstr>Землеописание  География в древности  / Вопрос за 200</vt:lpstr>
      <vt:lpstr>Презентация PowerPoint</vt:lpstr>
      <vt:lpstr>Эратосфен  География в древности / Вопрос за 400</vt:lpstr>
      <vt:lpstr>Презентация PowerPoint</vt:lpstr>
      <vt:lpstr>Антарктида  Кот в мешке / Вопрос за 600</vt:lpstr>
      <vt:lpstr>Презентация PowerPoint</vt:lpstr>
      <vt:lpstr>Индевор  Вопрос аукцион</vt:lpstr>
      <vt:lpstr>Презентация PowerPoint</vt:lpstr>
      <vt:lpstr>Христофор Колумб  Великие географические открытия  / Вопрос за 200</vt:lpstr>
      <vt:lpstr>Презентация PowerPoint</vt:lpstr>
      <vt:lpstr>Фернан Магеллан  Великие географические открытия  / Вопрос за 400</vt:lpstr>
      <vt:lpstr>Презентация PowerPoint</vt:lpstr>
      <vt:lpstr>Джеймс Кук  Великие географические открытия  / Вопрос за 600</vt:lpstr>
      <vt:lpstr>Презентация PowerPoint</vt:lpstr>
      <vt:lpstr>Абель Тасман  Великие географические открытия / Вопрос за 800</vt:lpstr>
      <vt:lpstr>Презентация PowerPoint</vt:lpstr>
      <vt:lpstr>Ермак  Русские путешественники  / Вопрос за 200</vt:lpstr>
      <vt:lpstr>Презентация PowerPoint</vt:lpstr>
      <vt:lpstr>Витус Беринг  Русские путешественники  / Вопрос за 400</vt:lpstr>
      <vt:lpstr>Презентация PowerPoint</vt:lpstr>
      <vt:lpstr>Ф.Ф. Беллинсгаузен и М.Ю. Лазарев  Русские путешественники  / Вопрос за 600</vt:lpstr>
      <vt:lpstr>Презентация PowerPoint</vt:lpstr>
      <vt:lpstr>Семён Челюскин  Русские путешественники / Вопрос за 800</vt:lpstr>
      <vt:lpstr>Презентация PowerPoint</vt:lpstr>
      <vt:lpstr>Юрий Гагарин География сегодня/ Вопрос за 200</vt:lpstr>
      <vt:lpstr>Презентация PowerPoint</vt:lpstr>
      <vt:lpstr>Географические карты  География сегодня / Вопрос за 400</vt:lpstr>
      <vt:lpstr>Презентация PowerPoint</vt:lpstr>
      <vt:lpstr>Космические снимки  География сегодня / Вопрос за 600</vt:lpstr>
      <vt:lpstr>Презентация PowerPoint</vt:lpstr>
      <vt:lpstr>Навигаторы  География сегодня / Вопрос за 800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Екатерина</cp:lastModifiedBy>
  <cp:revision>98</cp:revision>
  <dcterms:created xsi:type="dcterms:W3CDTF">2017-04-04T07:27:35Z</dcterms:created>
  <dcterms:modified xsi:type="dcterms:W3CDTF">2022-10-23T14:13:45Z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