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0" r:id="rId2"/>
    <p:sldId id="257" r:id="rId3"/>
    <p:sldId id="269" r:id="rId4"/>
    <p:sldId id="270" r:id="rId5"/>
    <p:sldId id="259" r:id="rId6"/>
    <p:sldId id="271" r:id="rId7"/>
    <p:sldId id="267" r:id="rId8"/>
    <p:sldId id="299" r:id="rId9"/>
    <p:sldId id="262" r:id="rId10"/>
    <p:sldId id="276" r:id="rId11"/>
    <p:sldId id="278" r:id="rId12"/>
    <p:sldId id="286" r:id="rId13"/>
    <p:sldId id="279" r:id="rId14"/>
    <p:sldId id="281" r:id="rId15"/>
    <p:sldId id="285" r:id="rId16"/>
    <p:sldId id="287" r:id="rId17"/>
    <p:sldId id="290" r:id="rId18"/>
    <p:sldId id="296" r:id="rId19"/>
    <p:sldId id="272" r:id="rId20"/>
    <p:sldId id="288" r:id="rId21"/>
    <p:sldId id="29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6600"/>
    <a:srgbClr val="0000FF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1" autoAdjust="0"/>
    <p:restoredTop sz="94660"/>
  </p:normalViewPr>
  <p:slideViewPr>
    <p:cSldViewPr>
      <p:cViewPr varScale="1">
        <p:scale>
          <a:sx n="46" d="100"/>
          <a:sy n="4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64DEF-A0A6-4332-BBBD-3D5DB6B85E8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0542F-54A8-4BAE-A6B2-E590CB55B3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8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D24E4-CC41-4983-8B4D-18E0B322EC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1399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0542F-54A8-4BAE-A6B2-E590CB55B3E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06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C3AE8F-6710-40A9-A1F5-CE1D2A68DBB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6F0506-86BC-49A2-9AAC-230369B5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3;&#1086;&#1074;&#1099;&#1081;%20&#1075;&#1086;&#1076;\&#1079;&#1080;&#1084;&#1072;-&#1082;&#1088;&#1072;&#1089;&#1072;&#1074;&#1080;&#1094;&#1072;.mp3" TargetMode="Externa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422" y="208688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2022 г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има-красавица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8676456" y="6267788"/>
            <a:ext cx="304800" cy="304800"/>
          </a:xfrm>
          <a:prstGeom prst="rect">
            <a:avLst/>
          </a:prstGeom>
        </p:spPr>
      </p:pic>
      <p:pic>
        <p:nvPicPr>
          <p:cNvPr id="2" name="Рисунок 1" descr="0_4c131_443102be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ta_ru_106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1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52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214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2bbce09bd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9518"/>
            <a:ext cx="9152135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32bf661b0dbb870c45140ebce6be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3351" cy="68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8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E:\Мои рисунки\анимации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E:\Мои рисунки\анимации\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28625"/>
            <a:ext cx="780573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48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95726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072074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28586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20002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pper Bavaria, Germany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785926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Чародейкою Зимою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Околдован, лес стоит –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И под снежной бахромою,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Неподвижною, немою,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Чудной жизнью он блестит.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                             Ф.Тютчев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85749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под снежной бахромою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392906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Чудной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жизнью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3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1594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714356"/>
            <a:ext cx="55721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СПАСИБО,</a:t>
            </a:r>
          </a:p>
          <a:p>
            <a:pPr algn="ctr"/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красоту зимушка- зима!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ull128890221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_apart_Turdus_pilaris20090131113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400" b="5901"/>
          <a:stretch>
            <a:fillRect/>
          </a:stretch>
        </p:blipFill>
        <p:spPr>
          <a:xfrm>
            <a:off x="-180528" y="0"/>
            <a:ext cx="10142985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7864" y="4725144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Рябин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83724531_3779070_31514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йка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2442" t="2751" r="4593" b="2751"/>
          <a:stretch>
            <a:fillRect/>
          </a:stretch>
        </p:blipFill>
        <p:spPr>
          <a:xfrm>
            <a:off x="0" y="0"/>
            <a:ext cx="9577064" cy="7215166"/>
          </a:xfrm>
        </p:spPr>
      </p:pic>
      <p:sp>
        <p:nvSpPr>
          <p:cNvPr id="8" name="TextBox 7"/>
          <p:cNvSpPr txBox="1"/>
          <p:nvPr/>
        </p:nvSpPr>
        <p:spPr>
          <a:xfrm>
            <a:off x="714348" y="40005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651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5000636"/>
            <a:ext cx="646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                     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207167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285749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4214818"/>
            <a:ext cx="7286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0055" y="4143204"/>
            <a:ext cx="128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480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85918" y="5715016"/>
            <a:ext cx="2571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65010" y="555723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987" y="5074747"/>
            <a:ext cx="102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651" y="5847090"/>
            <a:ext cx="103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6" grpId="0"/>
      <p:bldP spid="35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3449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1143000"/>
            <a:ext cx="860562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3125"/>
            <a:ext cx="9001156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2264" y="3114261"/>
            <a:ext cx="1035056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7462" y="4066269"/>
            <a:ext cx="1076341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3088" y="2271710"/>
            <a:ext cx="133984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59561" y="3114261"/>
            <a:ext cx="121443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48454" y="2128836"/>
            <a:ext cx="1036653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3257" y="2221706"/>
            <a:ext cx="1392243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82244" y="4137710"/>
            <a:ext cx="13255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0374" y="5055284"/>
            <a:ext cx="107158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5179792" y="5219700"/>
            <a:ext cx="1111258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75124" y="1271037"/>
            <a:ext cx="125413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05500" y="1071563"/>
            <a:ext cx="142876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81508" y="1214437"/>
            <a:ext cx="114300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08806" y="5214938"/>
            <a:ext cx="1780232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97334" y="4265613"/>
            <a:ext cx="1225594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63" y="3249613"/>
            <a:ext cx="128587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083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083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now_road-1366x76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584</TotalTime>
  <Words>50</Words>
  <Application>Microsoft Office PowerPoint</Application>
  <PresentationFormat>Экран (4:3)</PresentationFormat>
  <Paragraphs>27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160</cp:revision>
  <dcterms:created xsi:type="dcterms:W3CDTF">2014-12-21T17:29:03Z</dcterms:created>
  <dcterms:modified xsi:type="dcterms:W3CDTF">2023-03-03T12:22:57Z</dcterms:modified>
</cp:coreProperties>
</file>