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73" r:id="rId5"/>
    <p:sldId id="258" r:id="rId6"/>
    <p:sldId id="269" r:id="rId7"/>
    <p:sldId id="268" r:id="rId8"/>
    <p:sldId id="25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66BB0-738A-492E-B015-4FEB8C60BD5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6D0C7-EF96-4343-9C39-4AE718191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D0C7-EF96-4343-9C39-4AE718191E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9E53-90CD-4BEF-A178-118C462F868F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9A308-EB6E-44B3-B543-45B287BE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30026694634_srsr-rrsrrryor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8062664" cy="2304255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Урок </a:t>
            </a:r>
            <a:br>
              <a:rPr lang="ru-RU" sz="6000" b="1" i="1" dirty="0" smtClean="0"/>
            </a:br>
            <a:r>
              <a:rPr lang="ru-RU" sz="6000" b="1" i="1" dirty="0" smtClean="0"/>
              <a:t>математики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404664"/>
          <a:ext cx="8712968" cy="5880657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256068"/>
                <a:gridCol w="1056301"/>
                <a:gridCol w="1152128"/>
                <a:gridCol w="1224136"/>
                <a:gridCol w="1080120"/>
                <a:gridCol w="936104"/>
                <a:gridCol w="1008111"/>
              </a:tblGrid>
              <a:tr h="18534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слагаемое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68</a:t>
                      </a:r>
                      <a:endParaRPr lang="ru-RU" sz="3200" dirty="0"/>
                    </a:p>
                  </a:txBody>
                  <a:tcPr/>
                </a:tc>
              </a:tr>
              <a:tr h="205937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слагаемое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196784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сумма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пару: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757362"/>
          </a:xfrm>
        </p:spPr>
        <p:txBody>
          <a:bodyPr/>
          <a:lstStyle/>
          <a:p>
            <a:r>
              <a:rPr lang="ru-RU" dirty="0" smtClean="0"/>
              <a:t>3 + 3 + 3 + 3</a:t>
            </a:r>
          </a:p>
          <a:p>
            <a:r>
              <a:rPr lang="ru-RU" dirty="0" smtClean="0"/>
              <a:t>4 + 4 + 3</a:t>
            </a:r>
          </a:p>
          <a:p>
            <a:r>
              <a:rPr lang="ru-RU" dirty="0" smtClean="0"/>
              <a:t>2 + 2 + 2 + 2</a:t>
            </a:r>
          </a:p>
          <a:p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числовое выражение лишнее?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28596" y="3786190"/>
            <a:ext cx="8301038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/>
              <a:t>6+6+6+6                          1 * 7</a:t>
            </a:r>
          </a:p>
          <a:p>
            <a:r>
              <a:rPr lang="ru-RU" sz="3200" dirty="0" smtClean="0"/>
              <a:t>3+3+3                              10 *2</a:t>
            </a:r>
          </a:p>
          <a:p>
            <a:r>
              <a:rPr lang="ru-RU" sz="3200" dirty="0" smtClean="0"/>
              <a:t>10+10                               6*4</a:t>
            </a:r>
          </a:p>
          <a:p>
            <a:r>
              <a:rPr lang="ru-RU" sz="3200" dirty="0" smtClean="0"/>
              <a:t>1+1+1+1+1+1+1              3*3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Продолжи ряд: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+ - </a:t>
            </a:r>
            <a:r>
              <a:rPr lang="en-US" dirty="0" smtClean="0"/>
              <a:t>,…</a:t>
            </a:r>
            <a:r>
              <a:rPr lang="ru-RU" dirty="0" smtClean="0"/>
              <a:t>  -</a:t>
            </a:r>
            <a:r>
              <a:rPr lang="en-US" dirty="0" smtClean="0"/>
              <a:t>,</a:t>
            </a:r>
            <a:r>
              <a:rPr lang="ru-RU" dirty="0" smtClean="0"/>
              <a:t> + ………….      </a:t>
            </a:r>
          </a:p>
          <a:p>
            <a:endParaRPr lang="ru-RU" dirty="0"/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357158" y="2285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Разбей выражения на </a:t>
            </a:r>
            <a:r>
              <a:rPr lang="ru-RU" sz="4400" smtClean="0"/>
              <a:t>две </a:t>
            </a:r>
            <a:r>
              <a:rPr lang="ru-RU" sz="4400" smtClean="0"/>
              <a:t>группы</a:t>
            </a:r>
            <a:r>
              <a:rPr lang="ru-RU" sz="4400" smtClean="0"/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10"/>
          <p:cNvSpPr txBox="1">
            <a:spLocks/>
          </p:cNvSpPr>
          <p:nvPr/>
        </p:nvSpPr>
        <p:spPr>
          <a:xfrm>
            <a:off x="500034" y="35004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10"/>
          <p:cNvSpPr txBox="1">
            <a:spLocks/>
          </p:cNvSpPr>
          <p:nvPr/>
        </p:nvSpPr>
        <p:spPr>
          <a:xfrm>
            <a:off x="428596" y="3500438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/>
              <a:t>3x5, 5</a:t>
            </a:r>
            <a:r>
              <a:rPr lang="en-US" sz="3200" dirty="0" smtClean="0"/>
              <a:t>x</a:t>
            </a:r>
            <a:r>
              <a:rPr lang="ru-RU" sz="3200" dirty="0" smtClean="0"/>
              <a:t>8, 6:2, 10</a:t>
            </a:r>
            <a:r>
              <a:rPr lang="en-US" sz="3200" dirty="0" smtClean="0"/>
              <a:t>x</a:t>
            </a:r>
            <a:r>
              <a:rPr lang="ru-RU" sz="3200" dirty="0" smtClean="0"/>
              <a:t>4, 12:6, 1</a:t>
            </a:r>
            <a:r>
              <a:rPr lang="en-US" sz="3200" dirty="0" smtClean="0"/>
              <a:t>x</a:t>
            </a:r>
            <a:r>
              <a:rPr lang="ru-RU" sz="3200" dirty="0" smtClean="0"/>
              <a:t>9, 16:2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User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94716"/>
            <a:ext cx="2902818" cy="298234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51520" y="764704"/>
            <a:ext cx="576064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8224" y="764704"/>
            <a:ext cx="576064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764704"/>
            <a:ext cx="576064" cy="5040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68144" y="764704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8064" y="764704"/>
            <a:ext cx="576064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7984" y="764704"/>
            <a:ext cx="576064" cy="5040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07904" y="764704"/>
            <a:ext cx="576064" cy="50405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87824" y="764704"/>
            <a:ext cx="576064" cy="5040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39752" y="764704"/>
            <a:ext cx="576064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19672" y="764704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08304" y="764704"/>
            <a:ext cx="576064" cy="50405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28384" y="764704"/>
            <a:ext cx="576064" cy="5040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5" descr="C:\Users\User\Desktop\NzVlMy0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30278"/>
            <a:ext cx="5112568" cy="383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51520" y="764704"/>
            <a:ext cx="576064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96336" y="1484784"/>
            <a:ext cx="576064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1628800"/>
            <a:ext cx="576064" cy="5040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11760" y="1700808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99592" y="764704"/>
            <a:ext cx="576064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2000" y="1628800"/>
            <a:ext cx="576064" cy="5040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48264" y="692696"/>
            <a:ext cx="576064" cy="50405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87824" y="764704"/>
            <a:ext cx="576064" cy="5040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316416" y="1484784"/>
            <a:ext cx="576064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91680" y="1700808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56176" y="692696"/>
            <a:ext cx="576064" cy="50405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79912" y="764704"/>
            <a:ext cx="576064" cy="5040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vitamin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3672408" cy="379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54162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7170" name="Picture 2" descr="C:\Users\User\Desktop\1248869872_sam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904656" cy="493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User\Desktop\motivac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846692" cy="5040560"/>
          </a:xfrm>
          <a:prstGeom prst="rect">
            <a:avLst/>
          </a:prstGeom>
          <a:noFill/>
        </p:spPr>
      </p:pic>
      <p:pic>
        <p:nvPicPr>
          <p:cNvPr id="4101" name="Picture 5" descr="C:\Users\User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764704"/>
            <a:ext cx="2873243" cy="2317750"/>
          </a:xfrm>
          <a:prstGeom prst="rect">
            <a:avLst/>
          </a:prstGeom>
          <a:noFill/>
        </p:spPr>
      </p:pic>
      <p:pic>
        <p:nvPicPr>
          <p:cNvPr id="4102" name="Picture 6" descr="C:\Users\User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24944"/>
            <a:ext cx="2857008" cy="2304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330026694634_srsr-rrsrrryorye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4002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1928802"/>
            <a:ext cx="6525938" cy="3653028"/>
          </a:xfrm>
        </p:spPr>
        <p:txBody>
          <a:bodyPr>
            <a:normAutofit fontScale="62500" lnSpcReduction="2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-На «5» - придумать задачу на деление и записать решение в тетрадь,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- на «4» - применить умение делить на равные части в домашних условиях (например, во время ужина) и устно составить задачу,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- на «3» - решить задачу из сборника с.50 №2</a:t>
            </a:r>
            <a:r>
              <a:rPr lang="ru-RU" sz="4400" dirty="0" smtClean="0"/>
              <a:t>.</a:t>
            </a:r>
          </a:p>
          <a:p>
            <a:endParaRPr lang="ru-RU" sz="4400" dirty="0" smtClean="0"/>
          </a:p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User\Desktop\image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232248" cy="343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152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 математики</vt:lpstr>
      <vt:lpstr>Слайд 2</vt:lpstr>
      <vt:lpstr>Найди пару:</vt:lpstr>
      <vt:lpstr>Продолжи ряд:</vt:lpstr>
      <vt:lpstr>Слайд 5</vt:lpstr>
      <vt:lpstr>Слайд 6</vt:lpstr>
      <vt:lpstr>Физкультминутка</vt:lpstr>
      <vt:lpstr>Слайд 8</vt:lpstr>
      <vt:lpstr>Домашнее задание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22</cp:revision>
  <dcterms:created xsi:type="dcterms:W3CDTF">2012-04-05T14:48:53Z</dcterms:created>
  <dcterms:modified xsi:type="dcterms:W3CDTF">2012-12-04T16:12:37Z</dcterms:modified>
</cp:coreProperties>
</file>