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AAD53-B0FE-48CC-A5A8-3440133FD634}" type="datetimeFigureOut">
              <a:rPr lang="ru-RU" smtClean="0"/>
              <a:pPr/>
              <a:t>11.05.2024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8472-3A12-4E55-8675-F85045E5C4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2928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AAD53-B0FE-48CC-A5A8-3440133FD634}" type="datetimeFigureOut">
              <a:rPr lang="ru-RU" smtClean="0"/>
              <a:pPr/>
              <a:t>11.05.2024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8472-3A12-4E55-8675-F85045E5C4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612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AAD53-B0FE-48CC-A5A8-3440133FD634}" type="datetimeFigureOut">
              <a:rPr lang="ru-RU" smtClean="0"/>
              <a:pPr/>
              <a:t>11.05.2024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8472-3A12-4E55-8675-F85045E5C4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039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AAD53-B0FE-48CC-A5A8-3440133FD634}" type="datetimeFigureOut">
              <a:rPr lang="ru-RU" smtClean="0"/>
              <a:pPr/>
              <a:t>11.05.2024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8472-3A12-4E55-8675-F85045E5C4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8991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AAD53-B0FE-48CC-A5A8-3440133FD634}" type="datetimeFigureOut">
              <a:rPr lang="ru-RU" smtClean="0"/>
              <a:pPr/>
              <a:t>11.05.2024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8472-3A12-4E55-8675-F85045E5C4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0227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AAD53-B0FE-48CC-A5A8-3440133FD634}" type="datetimeFigureOut">
              <a:rPr lang="ru-RU" smtClean="0"/>
              <a:pPr/>
              <a:t>11.05.2024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8472-3A12-4E55-8675-F85045E5C4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446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AAD53-B0FE-48CC-A5A8-3440133FD634}" type="datetimeFigureOut">
              <a:rPr lang="ru-RU" smtClean="0"/>
              <a:pPr/>
              <a:t>11.05.2024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8472-3A12-4E55-8675-F85045E5C4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51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AAD53-B0FE-48CC-A5A8-3440133FD634}" type="datetimeFigureOut">
              <a:rPr lang="ru-RU" smtClean="0"/>
              <a:pPr/>
              <a:t>11.05.2024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8472-3A12-4E55-8675-F85045E5C4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965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AAD53-B0FE-48CC-A5A8-3440133FD634}" type="datetimeFigureOut">
              <a:rPr lang="ru-RU" smtClean="0"/>
              <a:pPr/>
              <a:t>11.05.2024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8472-3A12-4E55-8675-F85045E5C4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7808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AAD53-B0FE-48CC-A5A8-3440133FD634}" type="datetimeFigureOut">
              <a:rPr lang="ru-RU" smtClean="0"/>
              <a:pPr/>
              <a:t>11.05.2024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8472-3A12-4E55-8675-F85045E5C4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7118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AAD53-B0FE-48CC-A5A8-3440133FD634}" type="datetimeFigureOut">
              <a:rPr lang="ru-RU" smtClean="0"/>
              <a:pPr/>
              <a:t>11.05.2024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8472-3A12-4E55-8675-F85045E5C4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5573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AAD53-B0FE-48CC-A5A8-3440133FD634}" type="datetimeFigureOut">
              <a:rPr lang="ru-RU" smtClean="0"/>
              <a:pPr/>
              <a:t>11.05.2024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98472-3A12-4E55-8675-F85045E5C4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414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9" y="73881"/>
            <a:ext cx="11191740" cy="70563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69713" y="3105835"/>
            <a:ext cx="7508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Родительское собрание средняя группа</a:t>
            </a:r>
          </a:p>
          <a:p>
            <a:r>
              <a:rPr lang="ru-RU" dirty="0" smtClean="0"/>
              <a:t>Май 2018 год.     Подготовила : воспитатель Кузнецова Анна Викторовна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43408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474345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	</a:t>
            </a:r>
            <a:r>
              <a:rPr lang="ru-RU" dirty="0" smtClean="0"/>
              <a:t>Сентябрь </a:t>
            </a:r>
            <a:r>
              <a:rPr lang="ru-RU" dirty="0"/>
              <a:t>	Май</a:t>
            </a:r>
          </a:p>
          <a:p>
            <a:r>
              <a:rPr lang="ru-RU" dirty="0"/>
              <a:t>Познавательное развитие:		</a:t>
            </a:r>
          </a:p>
          <a:p>
            <a:r>
              <a:rPr lang="ru-RU" dirty="0" err="1"/>
              <a:t>Сформ</a:t>
            </a:r>
            <a:r>
              <a:rPr lang="ru-RU" dirty="0"/>
              <a:t>: </a:t>
            </a:r>
            <a:r>
              <a:rPr lang="ru-RU" dirty="0" smtClean="0"/>
              <a:t>     </a:t>
            </a:r>
            <a:r>
              <a:rPr lang="ru-RU" dirty="0"/>
              <a:t>	9	10</a:t>
            </a:r>
          </a:p>
          <a:p>
            <a:r>
              <a:rPr lang="ru-RU" dirty="0"/>
              <a:t>Частично </a:t>
            </a:r>
            <a:r>
              <a:rPr lang="ru-RU" dirty="0" err="1"/>
              <a:t>сформ</a:t>
            </a:r>
            <a:r>
              <a:rPr lang="ru-RU" dirty="0" smtClean="0"/>
              <a:t>.  </a:t>
            </a:r>
            <a:r>
              <a:rPr lang="ru-RU" dirty="0"/>
              <a:t>	10	10</a:t>
            </a:r>
          </a:p>
          <a:p>
            <a:r>
              <a:rPr lang="ru-RU" dirty="0"/>
              <a:t>Не </a:t>
            </a:r>
            <a:r>
              <a:rPr lang="ru-RU" dirty="0" err="1"/>
              <a:t>сформ</a:t>
            </a:r>
            <a:r>
              <a:rPr lang="ru-RU" dirty="0"/>
              <a:t>.	4	3</a:t>
            </a:r>
          </a:p>
          <a:p>
            <a:r>
              <a:rPr lang="ru-RU" b="1" dirty="0"/>
              <a:t>Речевое развитие:</a:t>
            </a:r>
            <a:r>
              <a:rPr lang="ru-RU" dirty="0"/>
              <a:t>		</a:t>
            </a:r>
          </a:p>
          <a:p>
            <a:r>
              <a:rPr lang="ru-RU" dirty="0" err="1"/>
              <a:t>Сформир</a:t>
            </a:r>
            <a:r>
              <a:rPr lang="ru-RU" dirty="0"/>
              <a:t>:	6	10</a:t>
            </a:r>
          </a:p>
          <a:p>
            <a:r>
              <a:rPr lang="ru-RU" dirty="0" err="1"/>
              <a:t>Частич.сфор</a:t>
            </a:r>
            <a:r>
              <a:rPr lang="ru-RU" dirty="0"/>
              <a:t>	15	10</a:t>
            </a:r>
          </a:p>
          <a:p>
            <a:r>
              <a:rPr lang="ru-RU" dirty="0"/>
              <a:t>Не </a:t>
            </a:r>
            <a:r>
              <a:rPr lang="ru-RU" dirty="0" err="1"/>
              <a:t>сформир</a:t>
            </a:r>
            <a:r>
              <a:rPr lang="ru-RU" dirty="0"/>
              <a:t>.	2	3</a:t>
            </a:r>
          </a:p>
          <a:p>
            <a:r>
              <a:rPr lang="ru-RU" b="1" dirty="0" err="1"/>
              <a:t>Соц.ком.раз</a:t>
            </a:r>
            <a:r>
              <a:rPr lang="ru-RU" b="1" dirty="0"/>
              <a:t>.</a:t>
            </a:r>
            <a:r>
              <a:rPr lang="ru-RU" dirty="0"/>
              <a:t>		</a:t>
            </a:r>
          </a:p>
          <a:p>
            <a:r>
              <a:rPr lang="ru-RU" dirty="0"/>
              <a:t>Сформирован.	10	11</a:t>
            </a:r>
          </a:p>
          <a:p>
            <a:r>
              <a:rPr lang="ru-RU" dirty="0" err="1"/>
              <a:t>Частич.сфор</a:t>
            </a:r>
            <a:r>
              <a:rPr lang="ru-RU" dirty="0"/>
              <a:t>	10	11</a:t>
            </a:r>
          </a:p>
          <a:p>
            <a:r>
              <a:rPr lang="ru-RU" dirty="0"/>
              <a:t>Не </a:t>
            </a:r>
            <a:r>
              <a:rPr lang="ru-RU" dirty="0" err="1"/>
              <a:t>сфор</a:t>
            </a:r>
            <a:r>
              <a:rPr lang="ru-RU" dirty="0"/>
              <a:t>.	</a:t>
            </a:r>
            <a:r>
              <a:rPr lang="ru-RU" dirty="0" smtClean="0"/>
              <a:t>                  3</a:t>
            </a:r>
            <a:r>
              <a:rPr lang="ru-RU" dirty="0"/>
              <a:t>	1</a:t>
            </a:r>
          </a:p>
          <a:p>
            <a:r>
              <a:rPr lang="ru-RU" b="1" dirty="0" err="1"/>
              <a:t>Худ.эстетич.раз</a:t>
            </a:r>
            <a:r>
              <a:rPr lang="ru-RU" dirty="0"/>
              <a:t>		</a:t>
            </a:r>
          </a:p>
          <a:p>
            <a:r>
              <a:rPr lang="ru-RU" dirty="0" err="1"/>
              <a:t>Сформир</a:t>
            </a:r>
            <a:r>
              <a:rPr lang="ru-RU" dirty="0"/>
              <a:t>.	10	12</a:t>
            </a:r>
          </a:p>
          <a:p>
            <a:r>
              <a:rPr lang="ru-RU" dirty="0" err="1"/>
              <a:t>Час.сформир</a:t>
            </a:r>
            <a:r>
              <a:rPr lang="ru-RU" dirty="0"/>
              <a:t>	9	10</a:t>
            </a:r>
          </a:p>
          <a:p>
            <a:r>
              <a:rPr lang="ru-RU" dirty="0"/>
              <a:t>Не </a:t>
            </a:r>
            <a:r>
              <a:rPr lang="ru-RU" dirty="0" err="1"/>
              <a:t>сформир</a:t>
            </a:r>
            <a:r>
              <a:rPr lang="ru-RU" dirty="0"/>
              <a:t>.	4	2</a:t>
            </a:r>
          </a:p>
          <a:p>
            <a:r>
              <a:rPr lang="ru-RU" b="1" dirty="0" smtClean="0"/>
              <a:t>Физкультура</a:t>
            </a:r>
          </a:p>
          <a:p>
            <a:r>
              <a:rPr lang="ru-RU" dirty="0" err="1" smtClean="0"/>
              <a:t>Частич.сфор</a:t>
            </a:r>
            <a:r>
              <a:rPr lang="ru-RU" dirty="0"/>
              <a:t>	</a:t>
            </a:r>
            <a:r>
              <a:rPr lang="ru-RU" dirty="0" smtClean="0"/>
              <a:t>10             10</a:t>
            </a:r>
            <a:endParaRPr lang="ru-RU" dirty="0"/>
          </a:p>
          <a:p>
            <a:r>
              <a:rPr lang="ru-RU" dirty="0" err="1"/>
              <a:t>Сформир</a:t>
            </a:r>
            <a:r>
              <a:rPr lang="ru-RU" dirty="0"/>
              <a:t>.	10	</a:t>
            </a:r>
            <a:r>
              <a:rPr lang="ru-RU" dirty="0" smtClean="0"/>
              <a:t>11</a:t>
            </a:r>
          </a:p>
          <a:p>
            <a:r>
              <a:rPr lang="ru-RU" dirty="0" smtClean="0"/>
              <a:t>.не </a:t>
            </a:r>
            <a:r>
              <a:rPr lang="ru-RU" dirty="0" err="1" smtClean="0"/>
              <a:t>сформ</a:t>
            </a:r>
            <a:r>
              <a:rPr lang="ru-RU" dirty="0" smtClean="0"/>
              <a:t>                 3                2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88508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" y="57944"/>
            <a:ext cx="11655381" cy="68000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93" y="463638"/>
            <a:ext cx="8937938" cy="56151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4414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" y="0"/>
            <a:ext cx="1179704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4" y="502277"/>
            <a:ext cx="8525814" cy="5795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9667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" y="428"/>
            <a:ext cx="11732654" cy="68571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5" y="978794"/>
            <a:ext cx="5653824" cy="52159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7" y="0"/>
            <a:ext cx="11732654" cy="68571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97769" y="424582"/>
            <a:ext cx="4741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Игровая деятельность детей на первом месте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094704"/>
            <a:ext cx="9144001" cy="52849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5769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0" y="141668"/>
            <a:ext cx="11809926" cy="67163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54" y="402464"/>
            <a:ext cx="7310908" cy="6194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5579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3" y="0"/>
            <a:ext cx="12170536" cy="65811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5" y="231820"/>
            <a:ext cx="7276563" cy="59629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6238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" y="141667"/>
            <a:ext cx="11809927" cy="65939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59" y="141667"/>
            <a:ext cx="4297252" cy="40954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993" y="257577"/>
            <a:ext cx="5847007" cy="51000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9862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8" y="-1"/>
            <a:ext cx="12050332" cy="66583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9" y="0"/>
            <a:ext cx="4675030" cy="53447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1" y="0"/>
            <a:ext cx="5761149" cy="53447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8873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1848" cy="67227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2" y="264017"/>
            <a:ext cx="8057883" cy="6194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20589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20</Words>
  <Application>Microsoft Office PowerPoint</Application>
  <PresentationFormat>Произвольный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аня</dc:creator>
  <cp:lastModifiedBy>User</cp:lastModifiedBy>
  <cp:revision>8</cp:revision>
  <dcterms:created xsi:type="dcterms:W3CDTF">2018-05-05T15:03:17Z</dcterms:created>
  <dcterms:modified xsi:type="dcterms:W3CDTF">2024-05-11T19:32:26Z</dcterms:modified>
</cp:coreProperties>
</file>