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7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4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2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4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2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8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9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9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84AB-82FB-49F8-89EE-5E9DED1E96E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B51E-C0EB-4107-ABAC-4F6D2836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9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18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5.wdp"/><Relationship Id="rId17" Type="http://schemas.openxmlformats.org/officeDocument/2006/relationships/image" Target="../media/image33.jpeg"/><Relationship Id="rId2" Type="http://schemas.openxmlformats.org/officeDocument/2006/relationships/image" Target="../media/image24.jp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4.wdp"/><Relationship Id="rId19" Type="http://schemas.openxmlformats.org/officeDocument/2006/relationships/image" Target="../media/image35.jpe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Хусаенова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Алсу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Алфисовна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«воспитатель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47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бортеге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38432"/>
            <a:ext cx="2232248" cy="357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0405"/>
            <a:ext cx="1837630" cy="178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1951"/>
            <a:ext cx="2053654" cy="1936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12976"/>
            <a:ext cx="2230853" cy="1509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06" y="4418855"/>
            <a:ext cx="2226774" cy="22267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84104"/>
            <a:ext cx="2021210" cy="18393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0405"/>
            <a:ext cx="2204864" cy="2204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5" y="520405"/>
            <a:ext cx="1837630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Дидактическая игра по познавательному развитию «Кто живет в моей семье!»</a:t>
            </a:r>
            <a:endParaRPr lang="ru-RU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356" y="1844824"/>
            <a:ext cx="7416824" cy="36499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Цель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  Формировать представления детей раннего дошкольного возраста о членах семьи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1.Познакомить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понятием семья, с называниями членов семьи.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нужное обозначение члена семьи.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3.Грамотно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назвать члена семьи , используя не только нарицательное имя, но и имя собственное.(не просто МАМА, а МАМА СВЕТА)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выделить важную роль каждому члену семьи, его важность для семьи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algn="l"/>
            <a:r>
              <a:rPr lang="ru-RU" sz="18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детям по очереди назвать членов своей семьи (мама, папа, бабушка, дедушка, …(сестра/брат)</a:t>
            </a: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3" y="3645024"/>
            <a:ext cx="1319515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48" y="3602570"/>
            <a:ext cx="1213612" cy="2965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3284984"/>
            <a:ext cx="1101511" cy="2708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284984"/>
            <a:ext cx="942839" cy="2390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07411"/>
            <a:ext cx="692946" cy="1685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02" y="2987753"/>
            <a:ext cx="609449" cy="14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МАМУ ДЕТЕНЫША»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632848" cy="388843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Закрепление названий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животного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их детеныша.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развивать умение различать животных;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развивать речь детей, мышление;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воспитывать любовь и бережное отношение к животным.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ХОД ИГРЫ.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 показывает детям карточки с изображением детеныша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животных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Предлагает детям рассмотреть карточку, назвать название детеныша и показать его маму.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42" y="356887"/>
            <a:ext cx="2080505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4319"/>
            <a:ext cx="2111183" cy="1876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64999"/>
            <a:ext cx="2503370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2171"/>
            <a:ext cx="1494879" cy="1263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76" y="5004036"/>
            <a:ext cx="1557580" cy="1249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11" y="5004036"/>
            <a:ext cx="1621029" cy="11195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38" y="2829419"/>
            <a:ext cx="1746705" cy="1800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04036"/>
            <a:ext cx="1140717" cy="11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7084 L 0.35938 -0.511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0.06852 L -0.29548 -0.32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4861 L 0.19671 -0.363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7268 L -0.35451 -0.12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4" y="1466352"/>
            <a:ext cx="2959279" cy="2259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2520280" cy="1638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31358"/>
            <a:ext cx="2569209" cy="1908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37703"/>
            <a:ext cx="1821515" cy="22081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1" y="4437112"/>
            <a:ext cx="2552897" cy="1733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7" y="4221087"/>
            <a:ext cx="2525270" cy="16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-0.11597 L 0.26597 -0.472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7049 -0.27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11203 L -0.50104 -0.21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Разложи урожай по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карзинкам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272808" cy="43204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закреплять умение детей находить и называть фрукты овощи,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 же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умение сравнивать две группы предметов.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 развивать память, внимание, мышление.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расширять и пополнять словарный запас слов.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дух соперничества, желание доводить начатое до конца.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представление о фруктах, овощах, ягодах и их полезных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свойствах.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 Воспитатель предлагает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 каждому свою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корзину и сравнить их по количеству. </a:t>
            </a:r>
          </a:p>
        </p:txBody>
      </p:sp>
    </p:spTree>
    <p:extLst>
      <p:ext uri="{BB962C8B-B14F-4D97-AF65-F5344CB8AC3E}">
        <p14:creationId xmlns:p14="http://schemas.microsoft.com/office/powerpoint/2010/main" val="34591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ony\Pictures\овощи картинки\img01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023608" cy="28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ony\Pictures\овощи картинки\img01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3756034"/>
            <a:ext cx="4023608" cy="28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7" b="7651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63" b="19903"/>
          <a:stretch/>
        </p:blipFill>
        <p:spPr>
          <a:xfrm>
            <a:off x="323527" y="326114"/>
            <a:ext cx="1066337" cy="1061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76" l="0" r="9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39" y="2069330"/>
            <a:ext cx="900000" cy="1271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17" b="97166" l="571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>
          <a:xfrm>
            <a:off x="6565852" y="394970"/>
            <a:ext cx="900000" cy="1201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142" l="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285">
            <a:off x="214403" y="1592136"/>
            <a:ext cx="991982" cy="1401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17" b="898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25460"/>
          <a:stretch/>
        </p:blipFill>
        <p:spPr>
          <a:xfrm>
            <a:off x="4019206" y="2856034"/>
            <a:ext cx="1271341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83" y="235203"/>
            <a:ext cx="1105519" cy="115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://im2-tub-ru.yandex.net/i?id=177503539-61-72&amp;n=21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9096" y="994567"/>
            <a:ext cx="1421130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18.privet.ru/lr/0a137433d61a4954df8360e8631ea592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1898" y="1387378"/>
            <a:ext cx="1252978" cy="104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8-tub-ru.yandex.net/i?id=443540177-64-72&amp;n=21"/>
          <p:cNvPicPr/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1557" y="2243965"/>
            <a:ext cx="1458112" cy="12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11.nnm.ru/1/7/7/b/7/177b70c2c8031d04c77af99c2800085f_full.jpg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210" y="164849"/>
            <a:ext cx="1728192" cy="12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9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7083 L 0.13385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2917 L 0.11806 0.4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0.08102 L -0.2059 0.291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426 L -0.5566 0.3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0.05046 L -0.50347 0.5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1829 L 0.51719 0.3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3518 L 0.40938 0.65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6412 L 0.34306 0.4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12604 0.629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8263 L -0.02101 0.471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Подари Алсу игрушки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000000"/>
                </a:solidFill>
                <a:latin typeface="Tahoma"/>
              </a:rPr>
              <a:t/>
            </a:r>
            <a:br>
              <a:rPr lang="ru-RU" sz="5400" b="1" i="1" dirty="0">
                <a:solidFill>
                  <a:srgbClr val="000000"/>
                </a:solidFill>
                <a:latin typeface="Tahoma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416824" cy="4154016"/>
          </a:xfrm>
        </p:spPr>
        <p:txBody>
          <a:bodyPr>
            <a:noAutofit/>
          </a:bodyPr>
          <a:lstStyle/>
          <a:p>
            <a:pPr algn="just"/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названиями игрушек</a:t>
            </a:r>
          </a:p>
          <a:p>
            <a:pPr algn="just"/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Расширть словарный запас</a:t>
            </a:r>
            <a:endParaRPr lang="tt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игры. </a:t>
            </a: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объясняет что у девочки Алсу день рождение. Ей подарили подарки.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236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Тема Office</vt:lpstr>
      <vt:lpstr>Дидактические игры.</vt:lpstr>
      <vt:lpstr>Дидактическая игра по познавательному развитию «Кто живет в моей семье!»</vt:lpstr>
      <vt:lpstr>Презентация PowerPoint</vt:lpstr>
      <vt:lpstr>ДИДАКТИЧЕСКАЯ ИГРА «НАЙДИ МАМУ ДЕТЕНЫША» </vt:lpstr>
      <vt:lpstr>Презентация PowerPoint</vt:lpstr>
      <vt:lpstr>Презентация PowerPoint</vt:lpstr>
      <vt:lpstr>Разложи урожай по карзинкам</vt:lpstr>
      <vt:lpstr>Презентация PowerPoint</vt:lpstr>
      <vt:lpstr>«Подари Алсу игрушки»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доу47</dc:creator>
  <cp:lastModifiedBy>Пользователь</cp:lastModifiedBy>
  <cp:revision>65</cp:revision>
  <dcterms:created xsi:type="dcterms:W3CDTF">2016-10-12T11:13:40Z</dcterms:created>
  <dcterms:modified xsi:type="dcterms:W3CDTF">2024-05-02T11:06:30Z</dcterms:modified>
</cp:coreProperties>
</file>