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9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82C-004E-4D6F-96B0-BAE499914F96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99A3-AD3A-496E-8508-D93932E7E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82C-004E-4D6F-96B0-BAE499914F96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99A3-AD3A-496E-8508-D93932E7E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82C-004E-4D6F-96B0-BAE499914F96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99A3-AD3A-496E-8508-D93932E7E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82C-004E-4D6F-96B0-BAE499914F96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99A3-AD3A-496E-8508-D93932E7E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82C-004E-4D6F-96B0-BAE499914F96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99A3-AD3A-496E-8508-D93932E7E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82C-004E-4D6F-96B0-BAE499914F96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99A3-AD3A-496E-8508-D93932E7E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82C-004E-4D6F-96B0-BAE499914F96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99A3-AD3A-496E-8508-D93932E7E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82C-004E-4D6F-96B0-BAE499914F96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99A3-AD3A-496E-8508-D93932E7E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82C-004E-4D6F-96B0-BAE499914F96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99A3-AD3A-496E-8508-D93932E7E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82C-004E-4D6F-96B0-BAE499914F96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99A3-AD3A-496E-8508-D93932E7E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AA82C-004E-4D6F-96B0-BAE499914F96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99A3-AD3A-496E-8508-D93932E7E3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36AA82C-004E-4D6F-96B0-BAE499914F96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9EB99A3-AD3A-496E-8508-D93932E7E3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5856" y="2571744"/>
            <a:ext cx="2867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ЗДОРОВЬЯ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620688"/>
            <a:ext cx="7848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общеразвивающее учреждение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Ерцевская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имени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С.И.Бочарова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детский сад «Звездочка»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5445224"/>
            <a:ext cx="3051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Вениаминовна Цыпленкова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407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89452"/>
            <a:ext cx="2117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«Лесная»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58783"/>
            <a:ext cx="9144000" cy="661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4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94" y="1"/>
            <a:ext cx="9144000" cy="832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598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104" cy="316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6104" y="0"/>
            <a:ext cx="4397896" cy="316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396" y="3162092"/>
            <a:ext cx="4762500" cy="369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62093"/>
            <a:ext cx="4572000" cy="369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96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15" y="0"/>
            <a:ext cx="44846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500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7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Здоровья»…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страница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«Спортивная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908720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 расти нам сильными,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Ловкими и смелыми,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по утрам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зарядку делаем!</a:t>
            </a:r>
          </a:p>
        </p:txBody>
      </p:sp>
      <p:pic>
        <p:nvPicPr>
          <p:cNvPr id="1026" name="Picture 2" descr="C:\Users\Админ\Desktop\ФОТО\IMG_20171005_104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2214557"/>
            <a:ext cx="2348644" cy="171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esktop\ФОТО\IMG_20171005_104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8345" y="3645024"/>
            <a:ext cx="2540646" cy="179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\Desktop\ФОТО\IMG_20171005_1044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5750" y="5196136"/>
            <a:ext cx="2215819" cy="166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091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очка для изучения видов спор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1" cy="23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Художественная гимнастика для де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1865504" cy="23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Гольф для дете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5216" y="0"/>
            <a:ext cx="1716677" cy="23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ате для де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1893" y="0"/>
            <a:ext cx="1763711" cy="230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арусный спорт для дете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3800" y="0"/>
            <a:ext cx="1800200" cy="23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Хоккей для дете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1381" y="2334845"/>
            <a:ext cx="164507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Футбол для детей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029" y="2420888"/>
            <a:ext cx="1691682" cy="191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Баскетбол для детей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1" y="2365091"/>
            <a:ext cx="1584173" cy="196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Бег для детей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09294"/>
            <a:ext cx="1752334" cy="208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img1.liveinternet.ru/images/foto/c/1/apps/4/787/4787595_letnie_vidi_sporta_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5215" y="4407291"/>
            <a:ext cx="1716678" cy="221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img0.liveinternet.ru/images/foto/c/1/apps/4/787/4787596_letnie_vidi_sporta_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74511"/>
            <a:ext cx="1746597" cy="221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img1.liveinternet.ru/images/foto/c/1/apps/4/787/4787597_letnie_vidi_sporta_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81726" y="4389257"/>
            <a:ext cx="1872208" cy="22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Велоспорт для детей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6222" y="2318910"/>
            <a:ext cx="1707813" cy="20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76640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404664"/>
            <a:ext cx="2377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«Чистоты». </a:t>
            </a:r>
          </a:p>
        </p:txBody>
      </p:sp>
      <p:pic>
        <p:nvPicPr>
          <p:cNvPr id="3074" name="Picture 2" descr="https://nail-soap.ru/assets/uploads/id/31/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893" y="1484784"/>
            <a:ext cx="241139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0-tub-ru.yandex.net/i?id=14d15a8c7360d9891be256402336389c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7287" y="1484783"/>
            <a:ext cx="2516801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0-tub-ru.yandex.net/i?id=934004735ff60438dd8d17aa7a8d0480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3"/>
            <a:ext cx="2831976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cdn1.rf-sp.ru/6d/1a/6d1a3f681e9e7b7112b0672828eaca7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5664" y="3861048"/>
            <a:ext cx="626665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147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461448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972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018 0 L 0.92552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8820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ФОТО\IMG_20171005_104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2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\Desktop\ФОТО\IMG_20171005_1046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\Desktop\ФОТО\IMG_20171005_1046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1" y="3573016"/>
            <a:ext cx="5328592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68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2742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ffectLst/>
                <a:latin typeface="Times New Roman"/>
                <a:ea typeface="Times New Roman"/>
              </a:rPr>
              <a:t>Страница «Витаминная».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26" t="2066" r="4945" b="1807"/>
          <a:stretch/>
        </p:blipFill>
        <p:spPr bwMode="auto">
          <a:xfrm>
            <a:off x="0" y="773996"/>
            <a:ext cx="4644008" cy="277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86" r="-909" b="4575"/>
          <a:stretch/>
        </p:blipFill>
        <p:spPr bwMode="auto">
          <a:xfrm>
            <a:off x="4499992" y="773995"/>
            <a:ext cx="4644008" cy="277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49336"/>
            <a:ext cx="4499992" cy="327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17327"/>
            <a:ext cx="4644008" cy="330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48032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2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350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2512"/>
            <a:ext cx="4758578" cy="3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8578" y="3322512"/>
            <a:ext cx="4385422" cy="3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7725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210</TotalTime>
  <Words>65</Words>
  <Application>Microsoft Office PowerPoint</Application>
  <PresentationFormat>Экран (4:3)</PresentationFormat>
  <Paragraphs>14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Пользователь</cp:lastModifiedBy>
  <cp:revision>19</cp:revision>
  <dcterms:created xsi:type="dcterms:W3CDTF">2017-09-28T12:27:52Z</dcterms:created>
  <dcterms:modified xsi:type="dcterms:W3CDTF">2021-10-29T10:25:35Z</dcterms:modified>
</cp:coreProperties>
</file>