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5" r:id="rId6"/>
    <p:sldId id="271" r:id="rId7"/>
    <p:sldId id="273" r:id="rId8"/>
    <p:sldId id="274" r:id="rId9"/>
    <p:sldId id="275" r:id="rId10"/>
    <p:sldId id="269" r:id="rId11"/>
    <p:sldId id="261" r:id="rId12"/>
    <p:sldId id="266" r:id="rId13"/>
    <p:sldId id="262" r:id="rId14"/>
    <p:sldId id="276" r:id="rId15"/>
    <p:sldId id="277" r:id="rId16"/>
    <p:sldId id="272" r:id="rId17"/>
    <p:sldId id="267" r:id="rId18"/>
    <p:sldId id="268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81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2D3EF-2E39-4309-A3BD-AB26BD25E39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039132-0181-4608-BB2B-6AB1878A226D}">
      <dgm:prSet phldrT="[Текст]"/>
      <dgm:spPr/>
      <dgm:t>
        <a:bodyPr/>
        <a:lstStyle/>
        <a:p>
          <a:r>
            <a:rPr lang="ru-RU" dirty="0" smtClean="0"/>
            <a:t>Дидактические</a:t>
          </a:r>
          <a:endParaRPr lang="ru-RU" dirty="0"/>
        </a:p>
      </dgm:t>
    </dgm:pt>
    <dgm:pt modelId="{0D5E82CB-014D-4AFF-B66D-2419FE941858}" type="parTrans" cxnId="{72F8B655-DD9B-4E21-9CBC-B9326EEABD99}">
      <dgm:prSet/>
      <dgm:spPr/>
      <dgm:t>
        <a:bodyPr/>
        <a:lstStyle/>
        <a:p>
          <a:endParaRPr lang="ru-RU"/>
        </a:p>
      </dgm:t>
    </dgm:pt>
    <dgm:pt modelId="{D1FF230C-B4D3-4324-9B65-8F79F31C6984}" type="sibTrans" cxnId="{72F8B655-DD9B-4E21-9CBC-B9326EEABD99}">
      <dgm:prSet/>
      <dgm:spPr/>
      <dgm:t>
        <a:bodyPr/>
        <a:lstStyle/>
        <a:p>
          <a:endParaRPr lang="ru-RU"/>
        </a:p>
      </dgm:t>
    </dgm:pt>
    <dgm:pt modelId="{BF1A4DFE-F0E7-41EB-BFDB-80FAF448E637}">
      <dgm:prSet phldrT="[Текст]"/>
      <dgm:spPr/>
      <dgm:t>
        <a:bodyPr/>
        <a:lstStyle/>
        <a:p>
          <a:r>
            <a:rPr lang="ru-RU" dirty="0" smtClean="0"/>
            <a:t>расширение кругозора;</a:t>
          </a:r>
          <a:endParaRPr lang="ru-RU" dirty="0"/>
        </a:p>
      </dgm:t>
    </dgm:pt>
    <dgm:pt modelId="{917A568E-64BD-4C07-AD8F-89214BB24A89}" type="parTrans" cxnId="{3D4A2F2C-FF06-4157-84F4-7A55D6EC7207}">
      <dgm:prSet/>
      <dgm:spPr/>
      <dgm:t>
        <a:bodyPr/>
        <a:lstStyle/>
        <a:p>
          <a:endParaRPr lang="ru-RU"/>
        </a:p>
      </dgm:t>
    </dgm:pt>
    <dgm:pt modelId="{F7C13CD0-FB65-44F4-8BF5-EF9BF319EE7C}" type="sibTrans" cxnId="{3D4A2F2C-FF06-4157-84F4-7A55D6EC7207}">
      <dgm:prSet/>
      <dgm:spPr/>
      <dgm:t>
        <a:bodyPr/>
        <a:lstStyle/>
        <a:p>
          <a:endParaRPr lang="ru-RU"/>
        </a:p>
      </dgm:t>
    </dgm:pt>
    <dgm:pt modelId="{963B7D37-5B95-4D14-9902-89D22D53E9A2}">
      <dgm:prSet phldrT="[Текст]"/>
      <dgm:spPr/>
      <dgm:t>
        <a:bodyPr/>
        <a:lstStyle/>
        <a:p>
          <a:r>
            <a:rPr lang="ru-RU" dirty="0" smtClean="0"/>
            <a:t>Воспитывающие</a:t>
          </a:r>
          <a:endParaRPr lang="ru-RU" dirty="0"/>
        </a:p>
      </dgm:t>
    </dgm:pt>
    <dgm:pt modelId="{E85749EA-02F0-4BAF-9EDD-9EEC38C46337}" type="parTrans" cxnId="{374BEC5F-2AD5-45A8-8E24-1516472BFE0D}">
      <dgm:prSet/>
      <dgm:spPr/>
      <dgm:t>
        <a:bodyPr/>
        <a:lstStyle/>
        <a:p>
          <a:endParaRPr lang="ru-RU"/>
        </a:p>
      </dgm:t>
    </dgm:pt>
    <dgm:pt modelId="{2ADBE8DC-5733-4204-918E-DC3A538DDEA4}" type="sibTrans" cxnId="{374BEC5F-2AD5-45A8-8E24-1516472BFE0D}">
      <dgm:prSet/>
      <dgm:spPr/>
      <dgm:t>
        <a:bodyPr/>
        <a:lstStyle/>
        <a:p>
          <a:endParaRPr lang="ru-RU"/>
        </a:p>
      </dgm:t>
    </dgm:pt>
    <dgm:pt modelId="{22954CBB-2AFB-4044-BD55-B44C14C83145}">
      <dgm:prSet phldrT="[Текст]"/>
      <dgm:spPr/>
      <dgm:t>
        <a:bodyPr/>
        <a:lstStyle/>
        <a:p>
          <a:r>
            <a:rPr lang="ru-RU" dirty="0" smtClean="0"/>
            <a:t>воспитание самостоятельности, воли;</a:t>
          </a:r>
          <a:endParaRPr lang="ru-RU" dirty="0"/>
        </a:p>
      </dgm:t>
    </dgm:pt>
    <dgm:pt modelId="{7D66273F-4867-49B0-BBA5-9CC1492C58F0}" type="parTrans" cxnId="{83F41C7C-8E18-4303-AB16-DD6C56FA897E}">
      <dgm:prSet/>
      <dgm:spPr/>
      <dgm:t>
        <a:bodyPr/>
        <a:lstStyle/>
        <a:p>
          <a:endParaRPr lang="ru-RU"/>
        </a:p>
      </dgm:t>
    </dgm:pt>
    <dgm:pt modelId="{FC95D205-9575-423B-A41D-0A01FF317F62}" type="sibTrans" cxnId="{83F41C7C-8E18-4303-AB16-DD6C56FA897E}">
      <dgm:prSet/>
      <dgm:spPr/>
      <dgm:t>
        <a:bodyPr/>
        <a:lstStyle/>
        <a:p>
          <a:endParaRPr lang="ru-RU"/>
        </a:p>
      </dgm:t>
    </dgm:pt>
    <dgm:pt modelId="{F17D06E4-E723-4F2E-AC2D-A9EAE3EA5CD4}">
      <dgm:prSet phldrT="[Текст]"/>
      <dgm:spPr/>
      <dgm:t>
        <a:bodyPr/>
        <a:lstStyle/>
        <a:p>
          <a:r>
            <a:rPr lang="ru-RU" dirty="0" smtClean="0"/>
            <a:t>Развивающие</a:t>
          </a:r>
          <a:endParaRPr lang="ru-RU" dirty="0"/>
        </a:p>
      </dgm:t>
    </dgm:pt>
    <dgm:pt modelId="{1DCBF601-7493-495B-A0B7-04FC18D25819}" type="parTrans" cxnId="{29BA0346-6B20-4C88-BA1B-8BE1915906F7}">
      <dgm:prSet/>
      <dgm:spPr/>
      <dgm:t>
        <a:bodyPr/>
        <a:lstStyle/>
        <a:p>
          <a:endParaRPr lang="ru-RU"/>
        </a:p>
      </dgm:t>
    </dgm:pt>
    <dgm:pt modelId="{D4D9EBAF-7513-4A49-A472-5BF1C65DF615}" type="sibTrans" cxnId="{29BA0346-6B20-4C88-BA1B-8BE1915906F7}">
      <dgm:prSet/>
      <dgm:spPr/>
      <dgm:t>
        <a:bodyPr/>
        <a:lstStyle/>
        <a:p>
          <a:endParaRPr lang="ru-RU"/>
        </a:p>
      </dgm:t>
    </dgm:pt>
    <dgm:pt modelId="{8F0325FC-FD94-4183-804A-F5962906A2C1}">
      <dgm:prSet phldrT="[Текст]"/>
      <dgm:spPr/>
      <dgm:t>
        <a:bodyPr/>
        <a:lstStyle/>
        <a:p>
          <a:r>
            <a:rPr lang="ru-RU" dirty="0" smtClean="0"/>
            <a:t>развитие внимания, памяти, речи, мышления;</a:t>
          </a:r>
          <a:endParaRPr lang="ru-RU" dirty="0"/>
        </a:p>
      </dgm:t>
    </dgm:pt>
    <dgm:pt modelId="{412CECC7-654A-4903-9B67-FA81D993C18B}" type="parTrans" cxnId="{1EED1D5B-B04E-4ACB-BAE0-A344B89DDA14}">
      <dgm:prSet/>
      <dgm:spPr/>
      <dgm:t>
        <a:bodyPr/>
        <a:lstStyle/>
        <a:p>
          <a:endParaRPr lang="ru-RU"/>
        </a:p>
      </dgm:t>
    </dgm:pt>
    <dgm:pt modelId="{5CCB2826-84CB-4EA1-9FE7-8AD5C6D4DA78}" type="sibTrans" cxnId="{1EED1D5B-B04E-4ACB-BAE0-A344B89DDA14}">
      <dgm:prSet/>
      <dgm:spPr/>
      <dgm:t>
        <a:bodyPr/>
        <a:lstStyle/>
        <a:p>
          <a:endParaRPr lang="ru-RU"/>
        </a:p>
      </dgm:t>
    </dgm:pt>
    <dgm:pt modelId="{A41F6470-5CB6-49FD-8AB5-4E0814AE0B02}">
      <dgm:prSet/>
      <dgm:spPr/>
      <dgm:t>
        <a:bodyPr/>
        <a:lstStyle/>
        <a:p>
          <a:r>
            <a:rPr lang="ru-RU" dirty="0" smtClean="0"/>
            <a:t>Социализирующие</a:t>
          </a:r>
          <a:endParaRPr lang="ru-RU" dirty="0"/>
        </a:p>
      </dgm:t>
    </dgm:pt>
    <dgm:pt modelId="{FF71F945-4547-43AF-9077-68F41A2FEAF6}" type="parTrans" cxnId="{B78B40BB-8627-4462-8E11-3F33C0793206}">
      <dgm:prSet/>
      <dgm:spPr/>
      <dgm:t>
        <a:bodyPr/>
        <a:lstStyle/>
        <a:p>
          <a:endParaRPr lang="ru-RU"/>
        </a:p>
      </dgm:t>
    </dgm:pt>
    <dgm:pt modelId="{053653D2-CC2F-4A68-B601-5499A2BC558E}" type="sibTrans" cxnId="{B78B40BB-8627-4462-8E11-3F33C0793206}">
      <dgm:prSet/>
      <dgm:spPr/>
      <dgm:t>
        <a:bodyPr/>
        <a:lstStyle/>
        <a:p>
          <a:endParaRPr lang="ru-RU"/>
        </a:p>
      </dgm:t>
    </dgm:pt>
    <dgm:pt modelId="{1404CD09-6FBC-437F-A396-EE1007FEFCE7}">
      <dgm:prSet phldrT="[Текст]"/>
      <dgm:spPr/>
      <dgm:t>
        <a:bodyPr/>
        <a:lstStyle/>
        <a:p>
          <a:r>
            <a:rPr lang="ru-RU" dirty="0" smtClean="0"/>
            <a:t>познавательная деятельность; </a:t>
          </a:r>
          <a:endParaRPr lang="ru-RU" dirty="0"/>
        </a:p>
      </dgm:t>
    </dgm:pt>
    <dgm:pt modelId="{2F9333AC-C9DD-405B-BA6A-3528F7F19372}" type="parTrans" cxnId="{A8F015D7-AA52-41AD-A37C-DC4B3DD4E574}">
      <dgm:prSet/>
      <dgm:spPr/>
      <dgm:t>
        <a:bodyPr/>
        <a:lstStyle/>
        <a:p>
          <a:endParaRPr lang="ru-RU"/>
        </a:p>
      </dgm:t>
    </dgm:pt>
    <dgm:pt modelId="{FEE9CE64-3B53-4583-8719-70A4954FA1B5}" type="sibTrans" cxnId="{A8F015D7-AA52-41AD-A37C-DC4B3DD4E574}">
      <dgm:prSet/>
      <dgm:spPr/>
      <dgm:t>
        <a:bodyPr/>
        <a:lstStyle/>
        <a:p>
          <a:endParaRPr lang="ru-RU"/>
        </a:p>
      </dgm:t>
    </dgm:pt>
    <dgm:pt modelId="{3824312B-6D24-4C88-BE0D-E45DB2FD1A14}">
      <dgm:prSet phldrT="[Текст]"/>
      <dgm:spPr/>
      <dgm:t>
        <a:bodyPr/>
        <a:lstStyle/>
        <a:p>
          <a:r>
            <a:rPr lang="ru-RU" dirty="0" smtClean="0"/>
            <a:t>применение ЗУН в практической деятельности; </a:t>
          </a:r>
          <a:endParaRPr lang="ru-RU" dirty="0"/>
        </a:p>
      </dgm:t>
    </dgm:pt>
    <dgm:pt modelId="{DFC6236E-2D2E-4E3B-A00A-43FCEB946E19}" type="parTrans" cxnId="{971AB944-B602-4482-B02E-4B0F44037A03}">
      <dgm:prSet/>
      <dgm:spPr/>
      <dgm:t>
        <a:bodyPr/>
        <a:lstStyle/>
        <a:p>
          <a:endParaRPr lang="ru-RU"/>
        </a:p>
      </dgm:t>
    </dgm:pt>
    <dgm:pt modelId="{AFCCB70C-34FB-4F42-B2D3-5EFC3A1A3801}" type="sibTrans" cxnId="{971AB944-B602-4482-B02E-4B0F44037A03}">
      <dgm:prSet/>
      <dgm:spPr/>
      <dgm:t>
        <a:bodyPr/>
        <a:lstStyle/>
        <a:p>
          <a:endParaRPr lang="ru-RU"/>
        </a:p>
      </dgm:t>
    </dgm:pt>
    <dgm:pt modelId="{F9A63971-32BB-4381-87C7-26B0AB26B7B0}">
      <dgm:prSet phldrT="[Текст]"/>
      <dgm:spPr/>
      <dgm:t>
        <a:bodyPr/>
        <a:lstStyle/>
        <a:p>
          <a:r>
            <a:rPr lang="ru-RU" dirty="0" smtClean="0"/>
            <a:t>формирование определенных умений и навыков, необходимых в практической деятельности; </a:t>
          </a:r>
          <a:endParaRPr lang="ru-RU" dirty="0"/>
        </a:p>
      </dgm:t>
    </dgm:pt>
    <dgm:pt modelId="{EAD4127E-8CE3-4536-BB37-4E5C8B4B0D6C}" type="parTrans" cxnId="{912C988B-8AE6-4059-B019-2C4071A4FEAF}">
      <dgm:prSet/>
      <dgm:spPr/>
      <dgm:t>
        <a:bodyPr/>
        <a:lstStyle/>
        <a:p>
          <a:endParaRPr lang="ru-RU"/>
        </a:p>
      </dgm:t>
    </dgm:pt>
    <dgm:pt modelId="{04761126-6B61-4506-8328-50676E7AD9B8}" type="sibTrans" cxnId="{912C988B-8AE6-4059-B019-2C4071A4FEAF}">
      <dgm:prSet/>
      <dgm:spPr/>
      <dgm:t>
        <a:bodyPr/>
        <a:lstStyle/>
        <a:p>
          <a:endParaRPr lang="ru-RU"/>
        </a:p>
      </dgm:t>
    </dgm:pt>
    <dgm:pt modelId="{360E5AA2-79F2-43C6-941B-A2B250D7FD13}">
      <dgm:prSet phldrT="[Текст]"/>
      <dgm:spPr/>
      <dgm:t>
        <a:bodyPr/>
        <a:lstStyle/>
        <a:p>
          <a:r>
            <a:rPr lang="ru-RU" dirty="0" smtClean="0"/>
            <a:t>развитие </a:t>
          </a:r>
          <a:r>
            <a:rPr lang="ru-RU" dirty="0" err="1" smtClean="0"/>
            <a:t>общеучебных</a:t>
          </a:r>
          <a:r>
            <a:rPr lang="ru-RU" dirty="0" smtClean="0"/>
            <a:t> умений и навыков;</a:t>
          </a:r>
          <a:endParaRPr lang="ru-RU" dirty="0"/>
        </a:p>
      </dgm:t>
    </dgm:pt>
    <dgm:pt modelId="{BDF01014-DFE0-4F51-A897-D019B0388853}" type="parTrans" cxnId="{8CA634EB-829A-4569-A02E-A9896556C26E}">
      <dgm:prSet/>
      <dgm:spPr/>
      <dgm:t>
        <a:bodyPr/>
        <a:lstStyle/>
        <a:p>
          <a:endParaRPr lang="ru-RU"/>
        </a:p>
      </dgm:t>
    </dgm:pt>
    <dgm:pt modelId="{8E0ECDB5-CE48-4F59-95D6-6758C3B6E7EB}" type="sibTrans" cxnId="{8CA634EB-829A-4569-A02E-A9896556C26E}">
      <dgm:prSet/>
      <dgm:spPr/>
      <dgm:t>
        <a:bodyPr/>
        <a:lstStyle/>
        <a:p>
          <a:endParaRPr lang="ru-RU"/>
        </a:p>
      </dgm:t>
    </dgm:pt>
    <dgm:pt modelId="{1F7E8D75-23CF-490D-AF04-8133E7A10240}">
      <dgm:prSet phldrT="[Текст]"/>
      <dgm:spPr/>
      <dgm:t>
        <a:bodyPr/>
        <a:lstStyle/>
        <a:p>
          <a:r>
            <a:rPr lang="ru-RU" dirty="0" smtClean="0"/>
            <a:t> развитие трудовых навыков.</a:t>
          </a:r>
          <a:endParaRPr lang="ru-RU" dirty="0"/>
        </a:p>
      </dgm:t>
    </dgm:pt>
    <dgm:pt modelId="{1231F2BF-9322-4393-A0C9-49925C0108BC}" type="parTrans" cxnId="{C102618B-F796-4586-AC53-B315BB03784E}">
      <dgm:prSet/>
      <dgm:spPr/>
      <dgm:t>
        <a:bodyPr/>
        <a:lstStyle/>
        <a:p>
          <a:endParaRPr lang="ru-RU"/>
        </a:p>
      </dgm:t>
    </dgm:pt>
    <dgm:pt modelId="{50B0ACD1-07CB-43D1-9B90-E323B2189814}" type="sibTrans" cxnId="{C102618B-F796-4586-AC53-B315BB03784E}">
      <dgm:prSet/>
      <dgm:spPr/>
      <dgm:t>
        <a:bodyPr/>
        <a:lstStyle/>
        <a:p>
          <a:endParaRPr lang="ru-RU"/>
        </a:p>
      </dgm:t>
    </dgm:pt>
    <dgm:pt modelId="{BB2CA859-A645-4A21-86DB-11BDFBB63E36}">
      <dgm:prSet phldrT="[Текст]"/>
      <dgm:spPr/>
      <dgm:t>
        <a:bodyPr/>
        <a:lstStyle/>
        <a:p>
          <a:r>
            <a:rPr lang="ru-RU" dirty="0" smtClean="0"/>
            <a:t> формирование определенных подходов, позиций, нравственных, эстетических и мировоззренческих установок; </a:t>
          </a:r>
          <a:endParaRPr lang="ru-RU" dirty="0"/>
        </a:p>
      </dgm:t>
    </dgm:pt>
    <dgm:pt modelId="{84B0B2B3-2FCC-4269-B622-618E9AF96EFF}" type="parTrans" cxnId="{54C5367F-B675-403F-B02D-7822D79BC86B}">
      <dgm:prSet/>
      <dgm:spPr/>
      <dgm:t>
        <a:bodyPr/>
        <a:lstStyle/>
        <a:p>
          <a:endParaRPr lang="ru-RU"/>
        </a:p>
      </dgm:t>
    </dgm:pt>
    <dgm:pt modelId="{2F165BB8-E8D5-4299-A856-DA2ADEF80636}" type="sibTrans" cxnId="{54C5367F-B675-403F-B02D-7822D79BC86B}">
      <dgm:prSet/>
      <dgm:spPr/>
      <dgm:t>
        <a:bodyPr/>
        <a:lstStyle/>
        <a:p>
          <a:endParaRPr lang="ru-RU"/>
        </a:p>
      </dgm:t>
    </dgm:pt>
    <dgm:pt modelId="{4FFE3031-CE42-4227-B818-9827F5B6276C}">
      <dgm:prSet phldrT="[Текст]"/>
      <dgm:spPr/>
      <dgm:t>
        <a:bodyPr/>
        <a:lstStyle/>
        <a:p>
          <a:r>
            <a:rPr lang="ru-RU" dirty="0" smtClean="0"/>
            <a:t>воспитание сотрудничества, коллективизма, общительности, </a:t>
          </a:r>
          <a:r>
            <a:rPr lang="ru-RU" dirty="0" err="1" smtClean="0"/>
            <a:t>коммуникативности</a:t>
          </a:r>
          <a:r>
            <a:rPr lang="ru-RU" dirty="0" smtClean="0"/>
            <a:t>. </a:t>
          </a:r>
          <a:endParaRPr lang="ru-RU" dirty="0"/>
        </a:p>
      </dgm:t>
    </dgm:pt>
    <dgm:pt modelId="{3B247843-1DDC-4447-A1CF-C41D7945504B}" type="parTrans" cxnId="{C9BC3287-0580-49DC-975A-3C5AEC31EF63}">
      <dgm:prSet/>
      <dgm:spPr/>
      <dgm:t>
        <a:bodyPr/>
        <a:lstStyle/>
        <a:p>
          <a:endParaRPr lang="ru-RU"/>
        </a:p>
      </dgm:t>
    </dgm:pt>
    <dgm:pt modelId="{157E4B28-9E13-42F9-A925-B9D9B2A2CDE3}" type="sibTrans" cxnId="{C9BC3287-0580-49DC-975A-3C5AEC31EF63}">
      <dgm:prSet/>
      <dgm:spPr/>
      <dgm:t>
        <a:bodyPr/>
        <a:lstStyle/>
        <a:p>
          <a:endParaRPr lang="ru-RU"/>
        </a:p>
      </dgm:t>
    </dgm:pt>
    <dgm:pt modelId="{FE3710C3-BF01-462B-8700-3FCCAD9918F1}">
      <dgm:prSet phldrT="[Текст]"/>
      <dgm:spPr/>
      <dgm:t>
        <a:bodyPr/>
        <a:lstStyle/>
        <a:p>
          <a:r>
            <a:rPr lang="ru-RU" dirty="0" smtClean="0"/>
            <a:t>умений сравнивать, сопоставлять, находить аналогии;</a:t>
          </a:r>
          <a:endParaRPr lang="ru-RU" dirty="0"/>
        </a:p>
      </dgm:t>
    </dgm:pt>
    <dgm:pt modelId="{8C216046-C4DC-4CB6-A778-FEA8658D7F55}" type="parTrans" cxnId="{6411CFF8-7C9D-4268-99B0-344D84BA24B4}">
      <dgm:prSet/>
      <dgm:spPr/>
      <dgm:t>
        <a:bodyPr/>
        <a:lstStyle/>
        <a:p>
          <a:endParaRPr lang="ru-RU"/>
        </a:p>
      </dgm:t>
    </dgm:pt>
    <dgm:pt modelId="{C054BC8C-9FA1-4E07-9393-56E577B48031}" type="sibTrans" cxnId="{6411CFF8-7C9D-4268-99B0-344D84BA24B4}">
      <dgm:prSet/>
      <dgm:spPr/>
      <dgm:t>
        <a:bodyPr/>
        <a:lstStyle/>
        <a:p>
          <a:endParaRPr lang="ru-RU"/>
        </a:p>
      </dgm:t>
    </dgm:pt>
    <dgm:pt modelId="{3245BD0C-4D7C-41A8-9A99-40E00E50E6B4}">
      <dgm:prSet phldrT="[Текст]"/>
      <dgm:spPr/>
      <dgm:t>
        <a:bodyPr/>
        <a:lstStyle/>
        <a:p>
          <a:r>
            <a:rPr lang="ru-RU" dirty="0" smtClean="0"/>
            <a:t>развитие воображения, фантазии, творческих способностей, </a:t>
          </a:r>
          <a:r>
            <a:rPr lang="ru-RU" dirty="0" err="1" smtClean="0"/>
            <a:t>эмпатии</a:t>
          </a:r>
          <a:r>
            <a:rPr lang="ru-RU" dirty="0" smtClean="0"/>
            <a:t>, рефлексии, умения находить оптимальные решения; </a:t>
          </a:r>
          <a:endParaRPr lang="ru-RU" dirty="0"/>
        </a:p>
      </dgm:t>
    </dgm:pt>
    <dgm:pt modelId="{50FA0AC3-A1AD-40E3-ABB2-517E68205F40}" type="parTrans" cxnId="{090CEFC7-9C98-4F90-8793-CF5FD195EC46}">
      <dgm:prSet/>
      <dgm:spPr/>
      <dgm:t>
        <a:bodyPr/>
        <a:lstStyle/>
        <a:p>
          <a:endParaRPr lang="ru-RU"/>
        </a:p>
      </dgm:t>
    </dgm:pt>
    <dgm:pt modelId="{2CDE2B51-DC8E-442A-8FF0-0262F8A05E4B}" type="sibTrans" cxnId="{090CEFC7-9C98-4F90-8793-CF5FD195EC46}">
      <dgm:prSet/>
      <dgm:spPr/>
      <dgm:t>
        <a:bodyPr/>
        <a:lstStyle/>
        <a:p>
          <a:endParaRPr lang="ru-RU"/>
        </a:p>
      </dgm:t>
    </dgm:pt>
    <dgm:pt modelId="{91290B0A-85B2-4EDF-B074-E60656BE9D71}">
      <dgm:prSet phldrT="[Текст]"/>
      <dgm:spPr/>
      <dgm:t>
        <a:bodyPr/>
        <a:lstStyle/>
        <a:p>
          <a:r>
            <a:rPr lang="ru-RU" dirty="0" smtClean="0"/>
            <a:t>развитие мотивации учебной деятельности.</a:t>
          </a:r>
          <a:endParaRPr lang="ru-RU" dirty="0"/>
        </a:p>
      </dgm:t>
    </dgm:pt>
    <dgm:pt modelId="{50A7A3CE-2195-4E80-8AFF-63CF5327F59A}" type="parTrans" cxnId="{30E748A2-EE1D-4E1E-9C20-3345CAE5C80E}">
      <dgm:prSet/>
      <dgm:spPr/>
      <dgm:t>
        <a:bodyPr/>
        <a:lstStyle/>
        <a:p>
          <a:endParaRPr lang="ru-RU"/>
        </a:p>
      </dgm:t>
    </dgm:pt>
    <dgm:pt modelId="{A54DA3A3-0E51-4DBA-8621-7C0FF8A2EB02}" type="sibTrans" cxnId="{30E748A2-EE1D-4E1E-9C20-3345CAE5C80E}">
      <dgm:prSet/>
      <dgm:spPr/>
      <dgm:t>
        <a:bodyPr/>
        <a:lstStyle/>
        <a:p>
          <a:endParaRPr lang="ru-RU"/>
        </a:p>
      </dgm:t>
    </dgm:pt>
    <dgm:pt modelId="{47DA79DC-F9B7-47E5-910D-ED7F4490A619}">
      <dgm:prSet/>
      <dgm:spPr/>
      <dgm:t>
        <a:bodyPr/>
        <a:lstStyle/>
        <a:p>
          <a:r>
            <a:rPr lang="ru-RU" dirty="0" smtClean="0"/>
            <a:t>приобщение к нормам и ценностям общества; </a:t>
          </a:r>
          <a:endParaRPr lang="ru-RU" dirty="0"/>
        </a:p>
      </dgm:t>
    </dgm:pt>
    <dgm:pt modelId="{420B90B8-B5BD-4EC2-B9D5-8018CCDC6334}" type="parTrans" cxnId="{3944B803-75AB-498C-8031-AD3FED4970CC}">
      <dgm:prSet/>
      <dgm:spPr/>
      <dgm:t>
        <a:bodyPr/>
        <a:lstStyle/>
        <a:p>
          <a:endParaRPr lang="ru-RU"/>
        </a:p>
      </dgm:t>
    </dgm:pt>
    <dgm:pt modelId="{B8ECFA68-541F-4E9D-85D0-363FC0D6DA1E}" type="sibTrans" cxnId="{3944B803-75AB-498C-8031-AD3FED4970CC}">
      <dgm:prSet/>
      <dgm:spPr/>
      <dgm:t>
        <a:bodyPr/>
        <a:lstStyle/>
        <a:p>
          <a:endParaRPr lang="ru-RU"/>
        </a:p>
      </dgm:t>
    </dgm:pt>
    <dgm:pt modelId="{A292A4F0-6599-45BE-9EA8-D8B6B9B91E09}">
      <dgm:prSet/>
      <dgm:spPr/>
      <dgm:t>
        <a:bodyPr/>
        <a:lstStyle/>
        <a:p>
          <a:r>
            <a:rPr lang="ru-RU" dirty="0" smtClean="0"/>
            <a:t>адаптация к условиям среды; </a:t>
          </a:r>
          <a:endParaRPr lang="ru-RU" dirty="0"/>
        </a:p>
      </dgm:t>
    </dgm:pt>
    <dgm:pt modelId="{9BB8A350-3AC5-4064-8FEE-864F19FF2596}" type="parTrans" cxnId="{1E61448A-D032-4B39-8E29-A84AA446D822}">
      <dgm:prSet/>
      <dgm:spPr/>
      <dgm:t>
        <a:bodyPr/>
        <a:lstStyle/>
        <a:p>
          <a:endParaRPr lang="ru-RU"/>
        </a:p>
      </dgm:t>
    </dgm:pt>
    <dgm:pt modelId="{E8477022-B387-4916-A1B6-317BC01C1459}" type="sibTrans" cxnId="{1E61448A-D032-4B39-8E29-A84AA446D822}">
      <dgm:prSet/>
      <dgm:spPr/>
      <dgm:t>
        <a:bodyPr/>
        <a:lstStyle/>
        <a:p>
          <a:endParaRPr lang="ru-RU"/>
        </a:p>
      </dgm:t>
    </dgm:pt>
    <dgm:pt modelId="{DBBD60D7-22C1-4737-84D1-7B93C55E743D}">
      <dgm:prSet/>
      <dgm:spPr/>
      <dgm:t>
        <a:bodyPr/>
        <a:lstStyle/>
        <a:p>
          <a:r>
            <a:rPr lang="ru-RU" dirty="0" smtClean="0"/>
            <a:t>стрессовый контроль, само регуляция; </a:t>
          </a:r>
          <a:endParaRPr lang="ru-RU" dirty="0"/>
        </a:p>
      </dgm:t>
    </dgm:pt>
    <dgm:pt modelId="{C8399E04-E823-423B-9423-2EB33C98B525}" type="parTrans" cxnId="{FB229FA1-6629-4E6C-A383-33434280F317}">
      <dgm:prSet/>
      <dgm:spPr/>
      <dgm:t>
        <a:bodyPr/>
        <a:lstStyle/>
        <a:p>
          <a:endParaRPr lang="ru-RU"/>
        </a:p>
      </dgm:t>
    </dgm:pt>
    <dgm:pt modelId="{AE3E1425-74E0-4027-BEED-D63D4E1D1E72}" type="sibTrans" cxnId="{FB229FA1-6629-4E6C-A383-33434280F317}">
      <dgm:prSet/>
      <dgm:spPr/>
      <dgm:t>
        <a:bodyPr/>
        <a:lstStyle/>
        <a:p>
          <a:endParaRPr lang="ru-RU"/>
        </a:p>
      </dgm:t>
    </dgm:pt>
    <dgm:pt modelId="{3AE62EE9-07F9-4A3B-8660-92F5805C2CD1}">
      <dgm:prSet/>
      <dgm:spPr/>
      <dgm:t>
        <a:bodyPr/>
        <a:lstStyle/>
        <a:p>
          <a:r>
            <a:rPr lang="ru-RU" dirty="0" smtClean="0"/>
            <a:t>обучение общению; </a:t>
          </a:r>
          <a:endParaRPr lang="ru-RU" dirty="0"/>
        </a:p>
      </dgm:t>
    </dgm:pt>
    <dgm:pt modelId="{22812F49-6931-4940-9C1C-8E5299C48B96}" type="parTrans" cxnId="{452DB942-A300-4807-94FC-8F3F8E7306C7}">
      <dgm:prSet/>
      <dgm:spPr/>
      <dgm:t>
        <a:bodyPr/>
        <a:lstStyle/>
        <a:p>
          <a:endParaRPr lang="ru-RU"/>
        </a:p>
      </dgm:t>
    </dgm:pt>
    <dgm:pt modelId="{6D7D6898-50F7-4319-A3B2-856428F35BC8}" type="sibTrans" cxnId="{452DB942-A300-4807-94FC-8F3F8E7306C7}">
      <dgm:prSet/>
      <dgm:spPr/>
      <dgm:t>
        <a:bodyPr/>
        <a:lstStyle/>
        <a:p>
          <a:endParaRPr lang="ru-RU"/>
        </a:p>
      </dgm:t>
    </dgm:pt>
    <dgm:pt modelId="{343597EF-FADB-4F04-BF4E-4A46BA59B1A5}">
      <dgm:prSet/>
      <dgm:spPr/>
      <dgm:t>
        <a:bodyPr/>
        <a:lstStyle/>
        <a:p>
          <a:r>
            <a:rPr lang="ru-RU" dirty="0" smtClean="0"/>
            <a:t>психотерапия.</a:t>
          </a:r>
          <a:endParaRPr lang="ru-RU" dirty="0"/>
        </a:p>
      </dgm:t>
    </dgm:pt>
    <dgm:pt modelId="{4915DC9E-552F-4087-B1DF-FADCD3D75A2A}" type="parTrans" cxnId="{3462CDB5-9B2F-4206-8D3A-74F893679A86}">
      <dgm:prSet/>
      <dgm:spPr/>
      <dgm:t>
        <a:bodyPr/>
        <a:lstStyle/>
        <a:p>
          <a:endParaRPr lang="ru-RU"/>
        </a:p>
      </dgm:t>
    </dgm:pt>
    <dgm:pt modelId="{B8007B89-AE96-47C5-B510-3A5E810025D0}" type="sibTrans" cxnId="{3462CDB5-9B2F-4206-8D3A-74F893679A86}">
      <dgm:prSet/>
      <dgm:spPr/>
      <dgm:t>
        <a:bodyPr/>
        <a:lstStyle/>
        <a:p>
          <a:endParaRPr lang="ru-RU"/>
        </a:p>
      </dgm:t>
    </dgm:pt>
    <dgm:pt modelId="{66BDC98A-FA45-4CE8-98F2-24C3D5D6D74A}" type="pres">
      <dgm:prSet presAssocID="{8A72D3EF-2E39-4309-A3BD-AB26BD25E3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915BF8-D130-4B45-A0BE-54E95DAE5B42}" type="pres">
      <dgm:prSet presAssocID="{06039132-0181-4608-BB2B-6AB1878A226D}" presName="composite" presStyleCnt="0"/>
      <dgm:spPr/>
    </dgm:pt>
    <dgm:pt modelId="{008DD475-CB20-4EEB-BDF4-232D9D28DAFC}" type="pres">
      <dgm:prSet presAssocID="{06039132-0181-4608-BB2B-6AB1878A226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9D662-393C-4C86-9F4D-54F7A514AB98}" type="pres">
      <dgm:prSet presAssocID="{06039132-0181-4608-BB2B-6AB1878A226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060F-28CE-4072-A367-9B72EEB93F4C}" type="pres">
      <dgm:prSet presAssocID="{D1FF230C-B4D3-4324-9B65-8F79F31C6984}" presName="space" presStyleCnt="0"/>
      <dgm:spPr/>
    </dgm:pt>
    <dgm:pt modelId="{8C0BFCA0-39EC-4EC9-8844-CA0784D6AECA}" type="pres">
      <dgm:prSet presAssocID="{963B7D37-5B95-4D14-9902-89D22D53E9A2}" presName="composite" presStyleCnt="0"/>
      <dgm:spPr/>
    </dgm:pt>
    <dgm:pt modelId="{954C7B28-5EBE-4659-8254-F9AA8057D744}" type="pres">
      <dgm:prSet presAssocID="{963B7D37-5B95-4D14-9902-89D22D53E9A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1F051-FD50-4493-B4AC-2220C2B4AE56}" type="pres">
      <dgm:prSet presAssocID="{963B7D37-5B95-4D14-9902-89D22D53E9A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54FAA-CCCC-4E8F-9128-3D208AF00DFA}" type="pres">
      <dgm:prSet presAssocID="{2ADBE8DC-5733-4204-918E-DC3A538DDEA4}" presName="space" presStyleCnt="0"/>
      <dgm:spPr/>
    </dgm:pt>
    <dgm:pt modelId="{B9944CF0-F754-4310-B9CD-68186936F553}" type="pres">
      <dgm:prSet presAssocID="{F17D06E4-E723-4F2E-AC2D-A9EAE3EA5CD4}" presName="composite" presStyleCnt="0"/>
      <dgm:spPr/>
    </dgm:pt>
    <dgm:pt modelId="{B87AAE16-6F3B-418A-B8D0-9E3F09ABAD3E}" type="pres">
      <dgm:prSet presAssocID="{F17D06E4-E723-4F2E-AC2D-A9EAE3EA5CD4}" presName="parTx" presStyleLbl="alignNode1" presStyleIdx="2" presStyleCnt="4" custScaleX="98667" custScaleY="97610" custLinFactNeighborX="13" custLinFactNeighborY="-1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2C28A-2CA3-4F9E-B202-45E44780417A}" type="pres">
      <dgm:prSet presAssocID="{F17D06E4-E723-4F2E-AC2D-A9EAE3EA5CD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2875C-016B-47C6-8F29-8944322ACCEE}" type="pres">
      <dgm:prSet presAssocID="{D4D9EBAF-7513-4A49-A472-5BF1C65DF615}" presName="space" presStyleCnt="0"/>
      <dgm:spPr/>
    </dgm:pt>
    <dgm:pt modelId="{7729BC33-FE4E-4D5A-9BE2-046468A0B6C9}" type="pres">
      <dgm:prSet presAssocID="{A41F6470-5CB6-49FD-8AB5-4E0814AE0B02}" presName="composite" presStyleCnt="0"/>
      <dgm:spPr/>
    </dgm:pt>
    <dgm:pt modelId="{25FAD76E-163F-4C9C-8B68-517EE87FDB7D}" type="pres">
      <dgm:prSet presAssocID="{A41F6470-5CB6-49FD-8AB5-4E0814AE0B0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2F243-496A-4FE1-835E-374BDC692D9F}" type="pres">
      <dgm:prSet presAssocID="{A41F6470-5CB6-49FD-8AB5-4E0814AE0B0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F8B655-DD9B-4E21-9CBC-B9326EEABD99}" srcId="{8A72D3EF-2E39-4309-A3BD-AB26BD25E39E}" destId="{06039132-0181-4608-BB2B-6AB1878A226D}" srcOrd="0" destOrd="0" parTransId="{0D5E82CB-014D-4AFF-B66D-2419FE941858}" sibTransId="{D1FF230C-B4D3-4324-9B65-8F79F31C6984}"/>
    <dgm:cxn modelId="{83F41C7C-8E18-4303-AB16-DD6C56FA897E}" srcId="{963B7D37-5B95-4D14-9902-89D22D53E9A2}" destId="{22954CBB-2AFB-4044-BD55-B44C14C83145}" srcOrd="0" destOrd="0" parTransId="{7D66273F-4867-49B0-BBA5-9CC1492C58F0}" sibTransId="{FC95D205-9575-423B-A41D-0A01FF317F62}"/>
    <dgm:cxn modelId="{1BC21812-F960-47AD-AA32-B4A569DFD44C}" type="presOf" srcId="{F9A63971-32BB-4381-87C7-26B0AB26B7B0}" destId="{57E9D662-393C-4C86-9F4D-54F7A514AB98}" srcOrd="0" destOrd="3" presId="urn:microsoft.com/office/officeart/2005/8/layout/hList1"/>
    <dgm:cxn modelId="{FB229FA1-6629-4E6C-A383-33434280F317}" srcId="{A41F6470-5CB6-49FD-8AB5-4E0814AE0B02}" destId="{DBBD60D7-22C1-4737-84D1-7B93C55E743D}" srcOrd="2" destOrd="0" parTransId="{C8399E04-E823-423B-9423-2EB33C98B525}" sibTransId="{AE3E1425-74E0-4027-BEED-D63D4E1D1E72}"/>
    <dgm:cxn modelId="{3D4A2F2C-FF06-4157-84F4-7A55D6EC7207}" srcId="{06039132-0181-4608-BB2B-6AB1878A226D}" destId="{BF1A4DFE-F0E7-41EB-BFDB-80FAF448E637}" srcOrd="0" destOrd="0" parTransId="{917A568E-64BD-4C07-AD8F-89214BB24A89}" sibTransId="{F7C13CD0-FB65-44F4-8BF5-EF9BF319EE7C}"/>
    <dgm:cxn modelId="{40C26D2A-75DA-4689-9CBE-08767D49AEC5}" type="presOf" srcId="{360E5AA2-79F2-43C6-941B-A2B250D7FD13}" destId="{57E9D662-393C-4C86-9F4D-54F7A514AB98}" srcOrd="0" destOrd="4" presId="urn:microsoft.com/office/officeart/2005/8/layout/hList1"/>
    <dgm:cxn modelId="{9429F123-5A2B-4055-ABE5-1158D91CE3D6}" type="presOf" srcId="{47DA79DC-F9B7-47E5-910D-ED7F4490A619}" destId="{2292F243-496A-4FE1-835E-374BDC692D9F}" srcOrd="0" destOrd="0" presId="urn:microsoft.com/office/officeart/2005/8/layout/hList1"/>
    <dgm:cxn modelId="{F6C953A9-B3BE-4A05-966D-B2059AA13C79}" type="presOf" srcId="{4FFE3031-CE42-4227-B818-9827F5B6276C}" destId="{D2B1F051-FD50-4493-B4AC-2220C2B4AE56}" srcOrd="0" destOrd="2" presId="urn:microsoft.com/office/officeart/2005/8/layout/hList1"/>
    <dgm:cxn modelId="{A8F015D7-AA52-41AD-A37C-DC4B3DD4E574}" srcId="{06039132-0181-4608-BB2B-6AB1878A226D}" destId="{1404CD09-6FBC-437F-A396-EE1007FEFCE7}" srcOrd="1" destOrd="0" parTransId="{2F9333AC-C9DD-405B-BA6A-3528F7F19372}" sibTransId="{FEE9CE64-3B53-4583-8719-70A4954FA1B5}"/>
    <dgm:cxn modelId="{29BA0346-6B20-4C88-BA1B-8BE1915906F7}" srcId="{8A72D3EF-2E39-4309-A3BD-AB26BD25E39E}" destId="{F17D06E4-E723-4F2E-AC2D-A9EAE3EA5CD4}" srcOrd="2" destOrd="0" parTransId="{1DCBF601-7493-495B-A0B7-04FC18D25819}" sibTransId="{D4D9EBAF-7513-4A49-A472-5BF1C65DF615}"/>
    <dgm:cxn modelId="{C22C25AB-811A-4F24-B175-FB8DE64803E5}" type="presOf" srcId="{343597EF-FADB-4F04-BF4E-4A46BA59B1A5}" destId="{2292F243-496A-4FE1-835E-374BDC692D9F}" srcOrd="0" destOrd="4" presId="urn:microsoft.com/office/officeart/2005/8/layout/hList1"/>
    <dgm:cxn modelId="{8CA634EB-829A-4569-A02E-A9896556C26E}" srcId="{06039132-0181-4608-BB2B-6AB1878A226D}" destId="{360E5AA2-79F2-43C6-941B-A2B250D7FD13}" srcOrd="4" destOrd="0" parTransId="{BDF01014-DFE0-4F51-A897-D019B0388853}" sibTransId="{8E0ECDB5-CE48-4F59-95D6-6758C3B6E7EB}"/>
    <dgm:cxn modelId="{4EB70035-F2CF-4587-AEB0-AF86F36822A2}" type="presOf" srcId="{3245BD0C-4D7C-41A8-9A99-40E00E50E6B4}" destId="{5B82C28A-2CA3-4F9E-B202-45E44780417A}" srcOrd="0" destOrd="2" presId="urn:microsoft.com/office/officeart/2005/8/layout/hList1"/>
    <dgm:cxn modelId="{452DB942-A300-4807-94FC-8F3F8E7306C7}" srcId="{A41F6470-5CB6-49FD-8AB5-4E0814AE0B02}" destId="{3AE62EE9-07F9-4A3B-8660-92F5805C2CD1}" srcOrd="3" destOrd="0" parTransId="{22812F49-6931-4940-9C1C-8E5299C48B96}" sibTransId="{6D7D6898-50F7-4319-A3B2-856428F35BC8}"/>
    <dgm:cxn modelId="{6411CFF8-7C9D-4268-99B0-344D84BA24B4}" srcId="{F17D06E4-E723-4F2E-AC2D-A9EAE3EA5CD4}" destId="{FE3710C3-BF01-462B-8700-3FCCAD9918F1}" srcOrd="1" destOrd="0" parTransId="{8C216046-C4DC-4CB6-A778-FEA8658D7F55}" sibTransId="{C054BC8C-9FA1-4E07-9393-56E577B48031}"/>
    <dgm:cxn modelId="{EBF5D6ED-E862-44CA-A6E1-F0AAC561419A}" type="presOf" srcId="{8F0325FC-FD94-4183-804A-F5962906A2C1}" destId="{5B82C28A-2CA3-4F9E-B202-45E44780417A}" srcOrd="0" destOrd="0" presId="urn:microsoft.com/office/officeart/2005/8/layout/hList1"/>
    <dgm:cxn modelId="{3462CDB5-9B2F-4206-8D3A-74F893679A86}" srcId="{A41F6470-5CB6-49FD-8AB5-4E0814AE0B02}" destId="{343597EF-FADB-4F04-BF4E-4A46BA59B1A5}" srcOrd="4" destOrd="0" parTransId="{4915DC9E-552F-4087-B1DF-FADCD3D75A2A}" sibTransId="{B8007B89-AE96-47C5-B510-3A5E810025D0}"/>
    <dgm:cxn modelId="{C9BC3287-0580-49DC-975A-3C5AEC31EF63}" srcId="{963B7D37-5B95-4D14-9902-89D22D53E9A2}" destId="{4FFE3031-CE42-4227-B818-9827F5B6276C}" srcOrd="2" destOrd="0" parTransId="{3B247843-1DDC-4447-A1CF-C41D7945504B}" sibTransId="{157E4B28-9E13-42F9-A925-B9D9B2A2CDE3}"/>
    <dgm:cxn modelId="{C6F34F68-8E04-4E56-BBCC-0CD0E7106B49}" type="presOf" srcId="{3824312B-6D24-4C88-BE0D-E45DB2FD1A14}" destId="{57E9D662-393C-4C86-9F4D-54F7A514AB98}" srcOrd="0" destOrd="2" presId="urn:microsoft.com/office/officeart/2005/8/layout/hList1"/>
    <dgm:cxn modelId="{912C988B-8AE6-4059-B019-2C4071A4FEAF}" srcId="{06039132-0181-4608-BB2B-6AB1878A226D}" destId="{F9A63971-32BB-4381-87C7-26B0AB26B7B0}" srcOrd="3" destOrd="0" parTransId="{EAD4127E-8CE3-4536-BB37-4E5C8B4B0D6C}" sibTransId="{04761126-6B61-4506-8328-50676E7AD9B8}"/>
    <dgm:cxn modelId="{1EED1D5B-B04E-4ACB-BAE0-A344B89DDA14}" srcId="{F17D06E4-E723-4F2E-AC2D-A9EAE3EA5CD4}" destId="{8F0325FC-FD94-4183-804A-F5962906A2C1}" srcOrd="0" destOrd="0" parTransId="{412CECC7-654A-4903-9B67-FA81D993C18B}" sibTransId="{5CCB2826-84CB-4EA1-9FE7-8AD5C6D4DA78}"/>
    <dgm:cxn modelId="{374BEC5F-2AD5-45A8-8E24-1516472BFE0D}" srcId="{8A72D3EF-2E39-4309-A3BD-AB26BD25E39E}" destId="{963B7D37-5B95-4D14-9902-89D22D53E9A2}" srcOrd="1" destOrd="0" parTransId="{E85749EA-02F0-4BAF-9EDD-9EEC38C46337}" sibTransId="{2ADBE8DC-5733-4204-918E-DC3A538DDEA4}"/>
    <dgm:cxn modelId="{1980E395-FE8A-44AA-9B68-7B83B42C974D}" type="presOf" srcId="{BF1A4DFE-F0E7-41EB-BFDB-80FAF448E637}" destId="{57E9D662-393C-4C86-9F4D-54F7A514AB98}" srcOrd="0" destOrd="0" presId="urn:microsoft.com/office/officeart/2005/8/layout/hList1"/>
    <dgm:cxn modelId="{090CEFC7-9C98-4F90-8793-CF5FD195EC46}" srcId="{F17D06E4-E723-4F2E-AC2D-A9EAE3EA5CD4}" destId="{3245BD0C-4D7C-41A8-9A99-40E00E50E6B4}" srcOrd="2" destOrd="0" parTransId="{50FA0AC3-A1AD-40E3-ABB2-517E68205F40}" sibTransId="{2CDE2B51-DC8E-442A-8FF0-0262F8A05E4B}"/>
    <dgm:cxn modelId="{C1CD9659-3037-49D9-8D0C-00522E4C0EC4}" type="presOf" srcId="{DBBD60D7-22C1-4737-84D1-7B93C55E743D}" destId="{2292F243-496A-4FE1-835E-374BDC692D9F}" srcOrd="0" destOrd="2" presId="urn:microsoft.com/office/officeart/2005/8/layout/hList1"/>
    <dgm:cxn modelId="{54C5367F-B675-403F-B02D-7822D79BC86B}" srcId="{963B7D37-5B95-4D14-9902-89D22D53E9A2}" destId="{BB2CA859-A645-4A21-86DB-11BDFBB63E36}" srcOrd="1" destOrd="0" parTransId="{84B0B2B3-2FCC-4269-B622-618E9AF96EFF}" sibTransId="{2F165BB8-E8D5-4299-A856-DA2ADEF80636}"/>
    <dgm:cxn modelId="{74503746-B053-4D97-8075-1F16C7794CA5}" type="presOf" srcId="{06039132-0181-4608-BB2B-6AB1878A226D}" destId="{008DD475-CB20-4EEB-BDF4-232D9D28DAFC}" srcOrd="0" destOrd="0" presId="urn:microsoft.com/office/officeart/2005/8/layout/hList1"/>
    <dgm:cxn modelId="{C102618B-F796-4586-AC53-B315BB03784E}" srcId="{06039132-0181-4608-BB2B-6AB1878A226D}" destId="{1F7E8D75-23CF-490D-AF04-8133E7A10240}" srcOrd="5" destOrd="0" parTransId="{1231F2BF-9322-4393-A0C9-49925C0108BC}" sibTransId="{50B0ACD1-07CB-43D1-9B90-E323B2189814}"/>
    <dgm:cxn modelId="{971AB944-B602-4482-B02E-4B0F44037A03}" srcId="{06039132-0181-4608-BB2B-6AB1878A226D}" destId="{3824312B-6D24-4C88-BE0D-E45DB2FD1A14}" srcOrd="2" destOrd="0" parTransId="{DFC6236E-2D2E-4E3B-A00A-43FCEB946E19}" sibTransId="{AFCCB70C-34FB-4F42-B2D3-5EFC3A1A3801}"/>
    <dgm:cxn modelId="{585C5013-4195-4285-8DAB-F8447ABFC75F}" type="presOf" srcId="{91290B0A-85B2-4EDF-B074-E60656BE9D71}" destId="{5B82C28A-2CA3-4F9E-B202-45E44780417A}" srcOrd="0" destOrd="3" presId="urn:microsoft.com/office/officeart/2005/8/layout/hList1"/>
    <dgm:cxn modelId="{0D97B3DE-4213-40E6-9E3A-318702465F94}" type="presOf" srcId="{3AE62EE9-07F9-4A3B-8660-92F5805C2CD1}" destId="{2292F243-496A-4FE1-835E-374BDC692D9F}" srcOrd="0" destOrd="3" presId="urn:microsoft.com/office/officeart/2005/8/layout/hList1"/>
    <dgm:cxn modelId="{C632982E-F4AF-4FE8-8C83-83AF54F5EDA9}" type="presOf" srcId="{FE3710C3-BF01-462B-8700-3FCCAD9918F1}" destId="{5B82C28A-2CA3-4F9E-B202-45E44780417A}" srcOrd="0" destOrd="1" presId="urn:microsoft.com/office/officeart/2005/8/layout/hList1"/>
    <dgm:cxn modelId="{556DE279-45D6-4516-A374-CC35279305C1}" type="presOf" srcId="{F17D06E4-E723-4F2E-AC2D-A9EAE3EA5CD4}" destId="{B87AAE16-6F3B-418A-B8D0-9E3F09ABAD3E}" srcOrd="0" destOrd="0" presId="urn:microsoft.com/office/officeart/2005/8/layout/hList1"/>
    <dgm:cxn modelId="{96C7703E-1939-4D66-8865-80B8C24CD636}" type="presOf" srcId="{22954CBB-2AFB-4044-BD55-B44C14C83145}" destId="{D2B1F051-FD50-4493-B4AC-2220C2B4AE56}" srcOrd="0" destOrd="0" presId="urn:microsoft.com/office/officeart/2005/8/layout/hList1"/>
    <dgm:cxn modelId="{79FF34B6-490D-48D6-98CE-6DCCD6391BD8}" type="presOf" srcId="{8A72D3EF-2E39-4309-A3BD-AB26BD25E39E}" destId="{66BDC98A-FA45-4CE8-98F2-24C3D5D6D74A}" srcOrd="0" destOrd="0" presId="urn:microsoft.com/office/officeart/2005/8/layout/hList1"/>
    <dgm:cxn modelId="{1E61448A-D032-4B39-8E29-A84AA446D822}" srcId="{A41F6470-5CB6-49FD-8AB5-4E0814AE0B02}" destId="{A292A4F0-6599-45BE-9EA8-D8B6B9B91E09}" srcOrd="1" destOrd="0" parTransId="{9BB8A350-3AC5-4064-8FEE-864F19FF2596}" sibTransId="{E8477022-B387-4916-A1B6-317BC01C1459}"/>
    <dgm:cxn modelId="{B78B40BB-8627-4462-8E11-3F33C0793206}" srcId="{8A72D3EF-2E39-4309-A3BD-AB26BD25E39E}" destId="{A41F6470-5CB6-49FD-8AB5-4E0814AE0B02}" srcOrd="3" destOrd="0" parTransId="{FF71F945-4547-43AF-9077-68F41A2FEAF6}" sibTransId="{053653D2-CC2F-4A68-B601-5499A2BC558E}"/>
    <dgm:cxn modelId="{6448C2BA-30A0-4DB1-B042-A88A9EF5EFF7}" type="presOf" srcId="{1404CD09-6FBC-437F-A396-EE1007FEFCE7}" destId="{57E9D662-393C-4C86-9F4D-54F7A514AB98}" srcOrd="0" destOrd="1" presId="urn:microsoft.com/office/officeart/2005/8/layout/hList1"/>
    <dgm:cxn modelId="{48E4A2EA-9F59-4AE6-A809-41E6CB4A621D}" type="presOf" srcId="{A292A4F0-6599-45BE-9EA8-D8B6B9B91E09}" destId="{2292F243-496A-4FE1-835E-374BDC692D9F}" srcOrd="0" destOrd="1" presId="urn:microsoft.com/office/officeart/2005/8/layout/hList1"/>
    <dgm:cxn modelId="{30E748A2-EE1D-4E1E-9C20-3345CAE5C80E}" srcId="{F17D06E4-E723-4F2E-AC2D-A9EAE3EA5CD4}" destId="{91290B0A-85B2-4EDF-B074-E60656BE9D71}" srcOrd="3" destOrd="0" parTransId="{50A7A3CE-2195-4E80-8AFF-63CF5327F59A}" sibTransId="{A54DA3A3-0E51-4DBA-8621-7C0FF8A2EB02}"/>
    <dgm:cxn modelId="{FEE3B0E2-8831-4982-A864-0BF52CCAB908}" type="presOf" srcId="{1F7E8D75-23CF-490D-AF04-8133E7A10240}" destId="{57E9D662-393C-4C86-9F4D-54F7A514AB98}" srcOrd="0" destOrd="5" presId="urn:microsoft.com/office/officeart/2005/8/layout/hList1"/>
    <dgm:cxn modelId="{A60B1594-A0A4-4920-8980-075909155475}" type="presOf" srcId="{963B7D37-5B95-4D14-9902-89D22D53E9A2}" destId="{954C7B28-5EBE-4659-8254-F9AA8057D744}" srcOrd="0" destOrd="0" presId="urn:microsoft.com/office/officeart/2005/8/layout/hList1"/>
    <dgm:cxn modelId="{D9E43424-CB9A-49D1-8AA2-06B204225375}" type="presOf" srcId="{BB2CA859-A645-4A21-86DB-11BDFBB63E36}" destId="{D2B1F051-FD50-4493-B4AC-2220C2B4AE56}" srcOrd="0" destOrd="1" presId="urn:microsoft.com/office/officeart/2005/8/layout/hList1"/>
    <dgm:cxn modelId="{3944B803-75AB-498C-8031-AD3FED4970CC}" srcId="{A41F6470-5CB6-49FD-8AB5-4E0814AE0B02}" destId="{47DA79DC-F9B7-47E5-910D-ED7F4490A619}" srcOrd="0" destOrd="0" parTransId="{420B90B8-B5BD-4EC2-B9D5-8018CCDC6334}" sibTransId="{B8ECFA68-541F-4E9D-85D0-363FC0D6DA1E}"/>
    <dgm:cxn modelId="{F58EBF98-B4E0-4AD7-B3E8-43614292E53E}" type="presOf" srcId="{A41F6470-5CB6-49FD-8AB5-4E0814AE0B02}" destId="{25FAD76E-163F-4C9C-8B68-517EE87FDB7D}" srcOrd="0" destOrd="0" presId="urn:microsoft.com/office/officeart/2005/8/layout/hList1"/>
    <dgm:cxn modelId="{B36591A0-B076-4608-92B5-A205A8B04A4F}" type="presParOf" srcId="{66BDC98A-FA45-4CE8-98F2-24C3D5D6D74A}" destId="{25915BF8-D130-4B45-A0BE-54E95DAE5B42}" srcOrd="0" destOrd="0" presId="urn:microsoft.com/office/officeart/2005/8/layout/hList1"/>
    <dgm:cxn modelId="{2C8282BF-6BCE-4319-9CBC-D04911553DA9}" type="presParOf" srcId="{25915BF8-D130-4B45-A0BE-54E95DAE5B42}" destId="{008DD475-CB20-4EEB-BDF4-232D9D28DAFC}" srcOrd="0" destOrd="0" presId="urn:microsoft.com/office/officeart/2005/8/layout/hList1"/>
    <dgm:cxn modelId="{FBF12178-A354-4788-BD2D-98B7302444CB}" type="presParOf" srcId="{25915BF8-D130-4B45-A0BE-54E95DAE5B42}" destId="{57E9D662-393C-4C86-9F4D-54F7A514AB98}" srcOrd="1" destOrd="0" presId="urn:microsoft.com/office/officeart/2005/8/layout/hList1"/>
    <dgm:cxn modelId="{5AF9C696-0667-4E50-BFA7-202C972907BB}" type="presParOf" srcId="{66BDC98A-FA45-4CE8-98F2-24C3D5D6D74A}" destId="{1121060F-28CE-4072-A367-9B72EEB93F4C}" srcOrd="1" destOrd="0" presId="urn:microsoft.com/office/officeart/2005/8/layout/hList1"/>
    <dgm:cxn modelId="{BAEA9C3D-E7E1-4C2E-9092-76AA18AAF151}" type="presParOf" srcId="{66BDC98A-FA45-4CE8-98F2-24C3D5D6D74A}" destId="{8C0BFCA0-39EC-4EC9-8844-CA0784D6AECA}" srcOrd="2" destOrd="0" presId="urn:microsoft.com/office/officeart/2005/8/layout/hList1"/>
    <dgm:cxn modelId="{1AB23DE6-8AC8-49C3-A715-DB9889E5B9A7}" type="presParOf" srcId="{8C0BFCA0-39EC-4EC9-8844-CA0784D6AECA}" destId="{954C7B28-5EBE-4659-8254-F9AA8057D744}" srcOrd="0" destOrd="0" presId="urn:microsoft.com/office/officeart/2005/8/layout/hList1"/>
    <dgm:cxn modelId="{C604AE33-6628-40D4-AD13-DF711311C654}" type="presParOf" srcId="{8C0BFCA0-39EC-4EC9-8844-CA0784D6AECA}" destId="{D2B1F051-FD50-4493-B4AC-2220C2B4AE56}" srcOrd="1" destOrd="0" presId="urn:microsoft.com/office/officeart/2005/8/layout/hList1"/>
    <dgm:cxn modelId="{9C054821-3BE7-4745-B8B3-03B1320CA99E}" type="presParOf" srcId="{66BDC98A-FA45-4CE8-98F2-24C3D5D6D74A}" destId="{D7554FAA-CCCC-4E8F-9128-3D208AF00DFA}" srcOrd="3" destOrd="0" presId="urn:microsoft.com/office/officeart/2005/8/layout/hList1"/>
    <dgm:cxn modelId="{D45D673F-72FE-4A78-AB94-B72849B9393D}" type="presParOf" srcId="{66BDC98A-FA45-4CE8-98F2-24C3D5D6D74A}" destId="{B9944CF0-F754-4310-B9CD-68186936F553}" srcOrd="4" destOrd="0" presId="urn:microsoft.com/office/officeart/2005/8/layout/hList1"/>
    <dgm:cxn modelId="{18B765D1-9E1E-4661-9AE9-595368A1958C}" type="presParOf" srcId="{B9944CF0-F754-4310-B9CD-68186936F553}" destId="{B87AAE16-6F3B-418A-B8D0-9E3F09ABAD3E}" srcOrd="0" destOrd="0" presId="urn:microsoft.com/office/officeart/2005/8/layout/hList1"/>
    <dgm:cxn modelId="{B3B10450-1E28-45A7-B206-07A36BF22D0E}" type="presParOf" srcId="{B9944CF0-F754-4310-B9CD-68186936F553}" destId="{5B82C28A-2CA3-4F9E-B202-45E44780417A}" srcOrd="1" destOrd="0" presId="urn:microsoft.com/office/officeart/2005/8/layout/hList1"/>
    <dgm:cxn modelId="{F0A94D74-4E9F-4D22-BD59-F6EE3E3EB481}" type="presParOf" srcId="{66BDC98A-FA45-4CE8-98F2-24C3D5D6D74A}" destId="{9602875C-016B-47C6-8F29-8944322ACCEE}" srcOrd="5" destOrd="0" presId="urn:microsoft.com/office/officeart/2005/8/layout/hList1"/>
    <dgm:cxn modelId="{BB7DC058-D98F-4A02-8767-F91DFCADBA76}" type="presParOf" srcId="{66BDC98A-FA45-4CE8-98F2-24C3D5D6D74A}" destId="{7729BC33-FE4E-4D5A-9BE2-046468A0B6C9}" srcOrd="6" destOrd="0" presId="urn:microsoft.com/office/officeart/2005/8/layout/hList1"/>
    <dgm:cxn modelId="{EB0DC0FF-C373-4883-830F-54E9A1ADE20C}" type="presParOf" srcId="{7729BC33-FE4E-4D5A-9BE2-046468A0B6C9}" destId="{25FAD76E-163F-4C9C-8B68-517EE87FDB7D}" srcOrd="0" destOrd="0" presId="urn:microsoft.com/office/officeart/2005/8/layout/hList1"/>
    <dgm:cxn modelId="{B5F09655-2512-4686-9585-0898EF032801}" type="presParOf" srcId="{7729BC33-FE4E-4D5A-9BE2-046468A0B6C9}" destId="{2292F243-496A-4FE1-835E-374BDC692D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DD74C-CBB8-4943-B168-106F3EF933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A32EA-4830-4AD8-B4E6-02B50DB8E9F3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b="0" i="0" dirty="0" smtClean="0"/>
            <a:t>  </a:t>
          </a:r>
          <a:r>
            <a:rPr lang="ru-RU" sz="1600" b="0" i="0" dirty="0" smtClean="0"/>
            <a:t>Группы игр на обобщение предметов по определенным признакам.</a:t>
          </a:r>
          <a:endParaRPr lang="ru-RU" sz="1600" dirty="0"/>
        </a:p>
      </dgm:t>
    </dgm:pt>
    <dgm:pt modelId="{E9E83F18-1B0D-492F-AC24-D3EBE9E93C9B}" type="parTrans" cxnId="{AC7F9B0E-DE5B-4501-95C4-D8BCF2C1991E}">
      <dgm:prSet/>
      <dgm:spPr/>
      <dgm:t>
        <a:bodyPr/>
        <a:lstStyle/>
        <a:p>
          <a:endParaRPr lang="ru-RU"/>
        </a:p>
      </dgm:t>
    </dgm:pt>
    <dgm:pt modelId="{B4054474-942B-4327-AF6A-B8F2DD3A8DFE}" type="sibTrans" cxnId="{AC7F9B0E-DE5B-4501-95C4-D8BCF2C1991E}">
      <dgm:prSet/>
      <dgm:spPr/>
      <dgm:t>
        <a:bodyPr/>
        <a:lstStyle/>
        <a:p>
          <a:endParaRPr lang="ru-RU"/>
        </a:p>
      </dgm:t>
    </dgm:pt>
    <dgm:pt modelId="{11BF082E-F8F0-4294-9A25-5DF4EC582DB5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0" i="0" dirty="0" smtClean="0"/>
            <a:t>Игры и упражнения, формирующие умение выделять основные, характерные признаки предметов, сравнивать, сопоставлять их.</a:t>
          </a:r>
          <a:endParaRPr lang="ru-RU" sz="1600" dirty="0"/>
        </a:p>
      </dgm:t>
    </dgm:pt>
    <dgm:pt modelId="{C94334A8-2FC5-499F-91E1-3393EAC1C759}" type="parTrans" cxnId="{09C6DAEB-06DE-4F90-B42C-2BFF13749FCF}">
      <dgm:prSet/>
      <dgm:spPr/>
      <dgm:t>
        <a:bodyPr/>
        <a:lstStyle/>
        <a:p>
          <a:endParaRPr lang="ru-RU"/>
        </a:p>
      </dgm:t>
    </dgm:pt>
    <dgm:pt modelId="{DEB0D7B6-5240-4156-A69F-2650D805D2BE}" type="sibTrans" cxnId="{09C6DAEB-06DE-4F90-B42C-2BFF13749FCF}">
      <dgm:prSet/>
      <dgm:spPr/>
      <dgm:t>
        <a:bodyPr/>
        <a:lstStyle/>
        <a:p>
          <a:endParaRPr lang="ru-RU"/>
        </a:p>
      </dgm:t>
    </dgm:pt>
    <dgm:pt modelId="{571F5176-49C5-4435-BAFA-6A8656C5FE1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b="0" i="0" dirty="0" smtClean="0"/>
            <a:t>  </a:t>
          </a:r>
          <a:r>
            <a:rPr lang="ru-RU" sz="1600" b="0" i="0" dirty="0" smtClean="0"/>
            <a:t>Группы игр, в процессе которых у дошкольников развивается умение отличать реальные явления от нереальных.</a:t>
          </a:r>
          <a:endParaRPr lang="ru-RU" sz="1300" dirty="0"/>
        </a:p>
      </dgm:t>
    </dgm:pt>
    <dgm:pt modelId="{6E5176E9-3720-49A0-873B-BFB924EAFB1F}" type="parTrans" cxnId="{200C3E2A-0E1D-4956-ABBE-A55A11F0A016}">
      <dgm:prSet/>
      <dgm:spPr/>
      <dgm:t>
        <a:bodyPr/>
        <a:lstStyle/>
        <a:p>
          <a:endParaRPr lang="ru-RU"/>
        </a:p>
      </dgm:t>
    </dgm:pt>
    <dgm:pt modelId="{D6AF89A5-D1AD-4DE8-B16E-667A51F13B2B}" type="sibTrans" cxnId="{200C3E2A-0E1D-4956-ABBE-A55A11F0A016}">
      <dgm:prSet/>
      <dgm:spPr/>
      <dgm:t>
        <a:bodyPr/>
        <a:lstStyle/>
        <a:p>
          <a:endParaRPr lang="ru-RU"/>
        </a:p>
      </dgm:t>
    </dgm:pt>
    <dgm:pt modelId="{F4D78DB4-A95A-441C-A64E-D46BA0725227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b="0" i="0" dirty="0" smtClean="0"/>
            <a:t>   </a:t>
          </a:r>
          <a:r>
            <a:rPr lang="ru-RU" sz="1600" b="0" i="0" dirty="0" smtClean="0"/>
            <a:t>Группы игр, воспитывающих умение владеть собой, быстроту реакции на слово, фонематический слух, смекалку и др.</a:t>
          </a:r>
          <a:endParaRPr lang="ru-RU" sz="1300" dirty="0"/>
        </a:p>
      </dgm:t>
    </dgm:pt>
    <dgm:pt modelId="{B31267DB-EEA1-4FB4-9D05-FC180EB18210}" type="parTrans" cxnId="{CD4B2EDA-1FB6-4A57-B83B-835301D6FD3D}">
      <dgm:prSet/>
      <dgm:spPr/>
      <dgm:t>
        <a:bodyPr/>
        <a:lstStyle/>
        <a:p>
          <a:endParaRPr lang="ru-RU"/>
        </a:p>
      </dgm:t>
    </dgm:pt>
    <dgm:pt modelId="{A7351244-711C-448C-9F2E-848713B38BD9}" type="sibTrans" cxnId="{CD4B2EDA-1FB6-4A57-B83B-835301D6FD3D}">
      <dgm:prSet/>
      <dgm:spPr/>
      <dgm:t>
        <a:bodyPr/>
        <a:lstStyle/>
        <a:p>
          <a:endParaRPr lang="ru-RU"/>
        </a:p>
      </dgm:t>
    </dgm:pt>
    <dgm:pt modelId="{01FF5CBD-D2CF-45B1-B08B-6798A0865C93}" type="pres">
      <dgm:prSet presAssocID="{C8CDD74C-CBB8-4943-B168-106F3EF933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4D0752-F322-4B80-ABB6-766F76D34B81}" type="pres">
      <dgm:prSet presAssocID="{11BF082E-F8F0-4294-9A25-5DF4EC582DB5}" presName="parentLin" presStyleCnt="0"/>
      <dgm:spPr/>
    </dgm:pt>
    <dgm:pt modelId="{54CF0F11-ED7F-4506-88FE-4E5928BE25CA}" type="pres">
      <dgm:prSet presAssocID="{11BF082E-F8F0-4294-9A25-5DF4EC582DB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1FD2133-745E-45BF-85F5-A079B98E7B4E}" type="pres">
      <dgm:prSet presAssocID="{11BF082E-F8F0-4294-9A25-5DF4EC582DB5}" presName="parentText" presStyleLbl="node1" presStyleIdx="0" presStyleCnt="4" custScaleY="239691" custLinFactNeighborX="-2689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0A958-C4C8-49BD-B59C-8F97DB87DE07}" type="pres">
      <dgm:prSet presAssocID="{11BF082E-F8F0-4294-9A25-5DF4EC582DB5}" presName="negativeSpace" presStyleCnt="0"/>
      <dgm:spPr/>
    </dgm:pt>
    <dgm:pt modelId="{FADB0805-A866-4C3C-AF73-FB051D11B213}" type="pres">
      <dgm:prSet presAssocID="{11BF082E-F8F0-4294-9A25-5DF4EC582DB5}" presName="childText" presStyleLbl="conFgAcc1" presStyleIdx="0" presStyleCnt="4">
        <dgm:presLayoutVars>
          <dgm:bulletEnabled val="1"/>
        </dgm:presLayoutVars>
      </dgm:prSet>
      <dgm:spPr/>
    </dgm:pt>
    <dgm:pt modelId="{99E83386-8E99-4C5B-A167-D8552F102656}" type="pres">
      <dgm:prSet presAssocID="{DEB0D7B6-5240-4156-A69F-2650D805D2BE}" presName="spaceBetweenRectangles" presStyleCnt="0"/>
      <dgm:spPr/>
    </dgm:pt>
    <dgm:pt modelId="{8DB1B809-9E68-411D-8BBA-D8CECC1524A5}" type="pres">
      <dgm:prSet presAssocID="{299A32EA-4830-4AD8-B4E6-02B50DB8E9F3}" presName="parentLin" presStyleCnt="0"/>
      <dgm:spPr/>
    </dgm:pt>
    <dgm:pt modelId="{1C57ED91-640D-4CDF-9B90-CA730C78B341}" type="pres">
      <dgm:prSet presAssocID="{299A32EA-4830-4AD8-B4E6-02B50DB8E9F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EF78619-4472-4126-BE87-76A0E0BE7F9A}" type="pres">
      <dgm:prSet presAssocID="{299A32EA-4830-4AD8-B4E6-02B50DB8E9F3}" presName="parentText" presStyleLbl="node1" presStyleIdx="1" presStyleCnt="4" custScaleY="2273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4089F-5A3C-4AC7-A7A4-949B0DB23352}" type="pres">
      <dgm:prSet presAssocID="{299A32EA-4830-4AD8-B4E6-02B50DB8E9F3}" presName="negativeSpace" presStyleCnt="0"/>
      <dgm:spPr/>
    </dgm:pt>
    <dgm:pt modelId="{32A1CBBA-3B15-49A9-9F7F-0FE470EFBAF0}" type="pres">
      <dgm:prSet presAssocID="{299A32EA-4830-4AD8-B4E6-02B50DB8E9F3}" presName="childText" presStyleLbl="conFgAcc1" presStyleIdx="1" presStyleCnt="4">
        <dgm:presLayoutVars>
          <dgm:bulletEnabled val="1"/>
        </dgm:presLayoutVars>
      </dgm:prSet>
      <dgm:spPr/>
    </dgm:pt>
    <dgm:pt modelId="{7A351AAB-31C3-4428-8332-3AE1EC138C9F}" type="pres">
      <dgm:prSet presAssocID="{B4054474-942B-4327-AF6A-B8F2DD3A8DFE}" presName="spaceBetweenRectangles" presStyleCnt="0"/>
      <dgm:spPr/>
    </dgm:pt>
    <dgm:pt modelId="{903E558D-59D7-4870-A7FC-883452B9B9C1}" type="pres">
      <dgm:prSet presAssocID="{F4D78DB4-A95A-441C-A64E-D46BA0725227}" presName="parentLin" presStyleCnt="0"/>
      <dgm:spPr/>
    </dgm:pt>
    <dgm:pt modelId="{ECB3A714-7CAE-4B61-B581-525D6ADD7CE7}" type="pres">
      <dgm:prSet presAssocID="{F4D78DB4-A95A-441C-A64E-D46BA072522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186A9AF-0841-4A84-B91D-5402BFF1E9E3}" type="pres">
      <dgm:prSet presAssocID="{F4D78DB4-A95A-441C-A64E-D46BA0725227}" presName="parentText" presStyleLbl="node1" presStyleIdx="2" presStyleCnt="4" custScaleY="193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A337-4080-4E31-81F4-8EFFB38CB52C}" type="pres">
      <dgm:prSet presAssocID="{F4D78DB4-A95A-441C-A64E-D46BA0725227}" presName="negativeSpace" presStyleCnt="0"/>
      <dgm:spPr/>
    </dgm:pt>
    <dgm:pt modelId="{DF6838CE-C45E-4D4D-9D27-044A99D0CB61}" type="pres">
      <dgm:prSet presAssocID="{F4D78DB4-A95A-441C-A64E-D46BA0725227}" presName="childText" presStyleLbl="conFgAcc1" presStyleIdx="2" presStyleCnt="4">
        <dgm:presLayoutVars>
          <dgm:bulletEnabled val="1"/>
        </dgm:presLayoutVars>
      </dgm:prSet>
      <dgm:spPr/>
    </dgm:pt>
    <dgm:pt modelId="{68C810A3-4631-459F-B6D2-1A1AD85BFD32}" type="pres">
      <dgm:prSet presAssocID="{A7351244-711C-448C-9F2E-848713B38BD9}" presName="spaceBetweenRectangles" presStyleCnt="0"/>
      <dgm:spPr/>
    </dgm:pt>
    <dgm:pt modelId="{579BCDD4-3482-4E90-8F48-F95413FE7395}" type="pres">
      <dgm:prSet presAssocID="{571F5176-49C5-4435-BAFA-6A8656C5FE1B}" presName="parentLin" presStyleCnt="0"/>
      <dgm:spPr/>
    </dgm:pt>
    <dgm:pt modelId="{EBE85E75-B85E-4A85-B01C-5CD9A5719118}" type="pres">
      <dgm:prSet presAssocID="{571F5176-49C5-4435-BAFA-6A8656C5FE1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8D36861-E97B-4AB2-9696-53B6090C71E6}" type="pres">
      <dgm:prSet presAssocID="{571F5176-49C5-4435-BAFA-6A8656C5FE1B}" presName="parentText" presStyleLbl="node1" presStyleIdx="3" presStyleCnt="4" custScaleY="212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C3530-E14C-4D58-9719-0E53C85E911E}" type="pres">
      <dgm:prSet presAssocID="{571F5176-49C5-4435-BAFA-6A8656C5FE1B}" presName="negativeSpace" presStyleCnt="0"/>
      <dgm:spPr/>
    </dgm:pt>
    <dgm:pt modelId="{86BBFC4D-380B-4AF3-A69E-608E9199DFE0}" type="pres">
      <dgm:prSet presAssocID="{571F5176-49C5-4435-BAFA-6A8656C5FE1B}" presName="childText" presStyleLbl="conFgAcc1" presStyleIdx="3" presStyleCnt="4" custLinFactNeighborX="520" custLinFactNeighborY="-77565">
        <dgm:presLayoutVars>
          <dgm:bulletEnabled val="1"/>
        </dgm:presLayoutVars>
      </dgm:prSet>
      <dgm:spPr/>
    </dgm:pt>
  </dgm:ptLst>
  <dgm:cxnLst>
    <dgm:cxn modelId="{EDA791AE-F660-434B-9328-EF9226A04005}" type="presOf" srcId="{11BF082E-F8F0-4294-9A25-5DF4EC582DB5}" destId="{54CF0F11-ED7F-4506-88FE-4E5928BE25CA}" srcOrd="0" destOrd="0" presId="urn:microsoft.com/office/officeart/2005/8/layout/list1"/>
    <dgm:cxn modelId="{B5A05EA8-FCB4-43B6-98E9-03806F3D9C84}" type="presOf" srcId="{C8CDD74C-CBB8-4943-B168-106F3EF9333C}" destId="{01FF5CBD-D2CF-45B1-B08B-6798A0865C93}" srcOrd="0" destOrd="0" presId="urn:microsoft.com/office/officeart/2005/8/layout/list1"/>
    <dgm:cxn modelId="{CD4B2EDA-1FB6-4A57-B83B-835301D6FD3D}" srcId="{C8CDD74C-CBB8-4943-B168-106F3EF9333C}" destId="{F4D78DB4-A95A-441C-A64E-D46BA0725227}" srcOrd="2" destOrd="0" parTransId="{B31267DB-EEA1-4FB4-9D05-FC180EB18210}" sibTransId="{A7351244-711C-448C-9F2E-848713B38BD9}"/>
    <dgm:cxn modelId="{09C6DAEB-06DE-4F90-B42C-2BFF13749FCF}" srcId="{C8CDD74C-CBB8-4943-B168-106F3EF9333C}" destId="{11BF082E-F8F0-4294-9A25-5DF4EC582DB5}" srcOrd="0" destOrd="0" parTransId="{C94334A8-2FC5-499F-91E1-3393EAC1C759}" sibTransId="{DEB0D7B6-5240-4156-A69F-2650D805D2BE}"/>
    <dgm:cxn modelId="{AC7F9B0E-DE5B-4501-95C4-D8BCF2C1991E}" srcId="{C8CDD74C-CBB8-4943-B168-106F3EF9333C}" destId="{299A32EA-4830-4AD8-B4E6-02B50DB8E9F3}" srcOrd="1" destOrd="0" parTransId="{E9E83F18-1B0D-492F-AC24-D3EBE9E93C9B}" sibTransId="{B4054474-942B-4327-AF6A-B8F2DD3A8DFE}"/>
    <dgm:cxn modelId="{2BA87A27-F00C-46C5-9D18-CA26555BEEE6}" type="presOf" srcId="{299A32EA-4830-4AD8-B4E6-02B50DB8E9F3}" destId="{1C57ED91-640D-4CDF-9B90-CA730C78B341}" srcOrd="0" destOrd="0" presId="urn:microsoft.com/office/officeart/2005/8/layout/list1"/>
    <dgm:cxn modelId="{D2AFC847-2A01-461E-B8EF-5CCEC0F9A20F}" type="presOf" srcId="{F4D78DB4-A95A-441C-A64E-D46BA0725227}" destId="{A186A9AF-0841-4A84-B91D-5402BFF1E9E3}" srcOrd="1" destOrd="0" presId="urn:microsoft.com/office/officeart/2005/8/layout/list1"/>
    <dgm:cxn modelId="{200C3E2A-0E1D-4956-ABBE-A55A11F0A016}" srcId="{C8CDD74C-CBB8-4943-B168-106F3EF9333C}" destId="{571F5176-49C5-4435-BAFA-6A8656C5FE1B}" srcOrd="3" destOrd="0" parTransId="{6E5176E9-3720-49A0-873B-BFB924EAFB1F}" sibTransId="{D6AF89A5-D1AD-4DE8-B16E-667A51F13B2B}"/>
    <dgm:cxn modelId="{ABFF844C-66DD-4060-9D4E-86A610344D0D}" type="presOf" srcId="{571F5176-49C5-4435-BAFA-6A8656C5FE1B}" destId="{D8D36861-E97B-4AB2-9696-53B6090C71E6}" srcOrd="1" destOrd="0" presId="urn:microsoft.com/office/officeart/2005/8/layout/list1"/>
    <dgm:cxn modelId="{F80BA60D-B09C-4CC7-B712-8D5877BA8016}" type="presOf" srcId="{F4D78DB4-A95A-441C-A64E-D46BA0725227}" destId="{ECB3A714-7CAE-4B61-B581-525D6ADD7CE7}" srcOrd="0" destOrd="0" presId="urn:microsoft.com/office/officeart/2005/8/layout/list1"/>
    <dgm:cxn modelId="{D0C8DBAB-0D46-48CC-9ED8-355026EA8623}" type="presOf" srcId="{11BF082E-F8F0-4294-9A25-5DF4EC582DB5}" destId="{C1FD2133-745E-45BF-85F5-A079B98E7B4E}" srcOrd="1" destOrd="0" presId="urn:microsoft.com/office/officeart/2005/8/layout/list1"/>
    <dgm:cxn modelId="{D51DF174-A7AD-45B8-9375-72485747664B}" type="presOf" srcId="{571F5176-49C5-4435-BAFA-6A8656C5FE1B}" destId="{EBE85E75-B85E-4A85-B01C-5CD9A5719118}" srcOrd="0" destOrd="0" presId="urn:microsoft.com/office/officeart/2005/8/layout/list1"/>
    <dgm:cxn modelId="{CD8F54E3-B59D-49FF-A3A5-AAA21B891566}" type="presOf" srcId="{299A32EA-4830-4AD8-B4E6-02B50DB8E9F3}" destId="{4EF78619-4472-4126-BE87-76A0E0BE7F9A}" srcOrd="1" destOrd="0" presId="urn:microsoft.com/office/officeart/2005/8/layout/list1"/>
    <dgm:cxn modelId="{98868DBF-1C41-4B0F-A98A-CCF1B100D208}" type="presParOf" srcId="{01FF5CBD-D2CF-45B1-B08B-6798A0865C93}" destId="{044D0752-F322-4B80-ABB6-766F76D34B81}" srcOrd="0" destOrd="0" presId="urn:microsoft.com/office/officeart/2005/8/layout/list1"/>
    <dgm:cxn modelId="{C39CC854-D035-44DA-850E-C7D5C358549C}" type="presParOf" srcId="{044D0752-F322-4B80-ABB6-766F76D34B81}" destId="{54CF0F11-ED7F-4506-88FE-4E5928BE25CA}" srcOrd="0" destOrd="0" presId="urn:microsoft.com/office/officeart/2005/8/layout/list1"/>
    <dgm:cxn modelId="{2815FD60-A648-4E85-A875-7007ABE19514}" type="presParOf" srcId="{044D0752-F322-4B80-ABB6-766F76D34B81}" destId="{C1FD2133-745E-45BF-85F5-A079B98E7B4E}" srcOrd="1" destOrd="0" presId="urn:microsoft.com/office/officeart/2005/8/layout/list1"/>
    <dgm:cxn modelId="{33988059-63B3-4605-A432-28649573F19D}" type="presParOf" srcId="{01FF5CBD-D2CF-45B1-B08B-6798A0865C93}" destId="{AC80A958-C4C8-49BD-B59C-8F97DB87DE07}" srcOrd="1" destOrd="0" presId="urn:microsoft.com/office/officeart/2005/8/layout/list1"/>
    <dgm:cxn modelId="{E114E276-5E7F-4DD9-92BB-65951538F388}" type="presParOf" srcId="{01FF5CBD-D2CF-45B1-B08B-6798A0865C93}" destId="{FADB0805-A866-4C3C-AF73-FB051D11B213}" srcOrd="2" destOrd="0" presId="urn:microsoft.com/office/officeart/2005/8/layout/list1"/>
    <dgm:cxn modelId="{3EC43665-B678-48FE-BE1B-2047795D93C1}" type="presParOf" srcId="{01FF5CBD-D2CF-45B1-B08B-6798A0865C93}" destId="{99E83386-8E99-4C5B-A167-D8552F102656}" srcOrd="3" destOrd="0" presId="urn:microsoft.com/office/officeart/2005/8/layout/list1"/>
    <dgm:cxn modelId="{3ABA5021-4E53-41D0-8140-8F01C81C6806}" type="presParOf" srcId="{01FF5CBD-D2CF-45B1-B08B-6798A0865C93}" destId="{8DB1B809-9E68-411D-8BBA-D8CECC1524A5}" srcOrd="4" destOrd="0" presId="urn:microsoft.com/office/officeart/2005/8/layout/list1"/>
    <dgm:cxn modelId="{4A9B1154-9C57-4537-839A-8734892FDC23}" type="presParOf" srcId="{8DB1B809-9E68-411D-8BBA-D8CECC1524A5}" destId="{1C57ED91-640D-4CDF-9B90-CA730C78B341}" srcOrd="0" destOrd="0" presId="urn:microsoft.com/office/officeart/2005/8/layout/list1"/>
    <dgm:cxn modelId="{13FD6548-6A18-4BE6-AFB1-E035ACAC3711}" type="presParOf" srcId="{8DB1B809-9E68-411D-8BBA-D8CECC1524A5}" destId="{4EF78619-4472-4126-BE87-76A0E0BE7F9A}" srcOrd="1" destOrd="0" presId="urn:microsoft.com/office/officeart/2005/8/layout/list1"/>
    <dgm:cxn modelId="{03280835-9EF1-4DDE-B73C-78B8B43A133B}" type="presParOf" srcId="{01FF5CBD-D2CF-45B1-B08B-6798A0865C93}" destId="{4714089F-5A3C-4AC7-A7A4-949B0DB23352}" srcOrd="5" destOrd="0" presId="urn:microsoft.com/office/officeart/2005/8/layout/list1"/>
    <dgm:cxn modelId="{7FA3302B-CDD6-4F65-88B2-3ABAFD249273}" type="presParOf" srcId="{01FF5CBD-D2CF-45B1-B08B-6798A0865C93}" destId="{32A1CBBA-3B15-49A9-9F7F-0FE470EFBAF0}" srcOrd="6" destOrd="0" presId="urn:microsoft.com/office/officeart/2005/8/layout/list1"/>
    <dgm:cxn modelId="{3BA0D73A-43D0-4400-BFC1-261A4FC0BF22}" type="presParOf" srcId="{01FF5CBD-D2CF-45B1-B08B-6798A0865C93}" destId="{7A351AAB-31C3-4428-8332-3AE1EC138C9F}" srcOrd="7" destOrd="0" presId="urn:microsoft.com/office/officeart/2005/8/layout/list1"/>
    <dgm:cxn modelId="{AA8E6629-1686-4502-A990-95868A21A3DB}" type="presParOf" srcId="{01FF5CBD-D2CF-45B1-B08B-6798A0865C93}" destId="{903E558D-59D7-4870-A7FC-883452B9B9C1}" srcOrd="8" destOrd="0" presId="urn:microsoft.com/office/officeart/2005/8/layout/list1"/>
    <dgm:cxn modelId="{460FEFAF-EDDD-4378-8402-3577F34F1DD1}" type="presParOf" srcId="{903E558D-59D7-4870-A7FC-883452B9B9C1}" destId="{ECB3A714-7CAE-4B61-B581-525D6ADD7CE7}" srcOrd="0" destOrd="0" presId="urn:microsoft.com/office/officeart/2005/8/layout/list1"/>
    <dgm:cxn modelId="{2CB009EC-14FE-44CB-BC56-62C076BA1649}" type="presParOf" srcId="{903E558D-59D7-4870-A7FC-883452B9B9C1}" destId="{A186A9AF-0841-4A84-B91D-5402BFF1E9E3}" srcOrd="1" destOrd="0" presId="urn:microsoft.com/office/officeart/2005/8/layout/list1"/>
    <dgm:cxn modelId="{B695F4C9-90F1-492B-8F1D-8FC97795725F}" type="presParOf" srcId="{01FF5CBD-D2CF-45B1-B08B-6798A0865C93}" destId="{B302A337-4080-4E31-81F4-8EFFB38CB52C}" srcOrd="9" destOrd="0" presId="urn:microsoft.com/office/officeart/2005/8/layout/list1"/>
    <dgm:cxn modelId="{7C925375-2656-4B1E-B813-E6E471D631EB}" type="presParOf" srcId="{01FF5CBD-D2CF-45B1-B08B-6798A0865C93}" destId="{DF6838CE-C45E-4D4D-9D27-044A99D0CB61}" srcOrd="10" destOrd="0" presId="urn:microsoft.com/office/officeart/2005/8/layout/list1"/>
    <dgm:cxn modelId="{2B70218D-F36C-444C-BE44-A0D9C377657A}" type="presParOf" srcId="{01FF5CBD-D2CF-45B1-B08B-6798A0865C93}" destId="{68C810A3-4631-459F-B6D2-1A1AD85BFD32}" srcOrd="11" destOrd="0" presId="urn:microsoft.com/office/officeart/2005/8/layout/list1"/>
    <dgm:cxn modelId="{6D6DB801-284F-4BF8-A68B-D5EBF2F9EEB4}" type="presParOf" srcId="{01FF5CBD-D2CF-45B1-B08B-6798A0865C93}" destId="{579BCDD4-3482-4E90-8F48-F95413FE7395}" srcOrd="12" destOrd="0" presId="urn:microsoft.com/office/officeart/2005/8/layout/list1"/>
    <dgm:cxn modelId="{4C59D7F7-7DE6-4BD0-BC52-CF8CCBCA1E8B}" type="presParOf" srcId="{579BCDD4-3482-4E90-8F48-F95413FE7395}" destId="{EBE85E75-B85E-4A85-B01C-5CD9A5719118}" srcOrd="0" destOrd="0" presId="urn:microsoft.com/office/officeart/2005/8/layout/list1"/>
    <dgm:cxn modelId="{02575C75-6B26-4098-AF1A-913FC12E1081}" type="presParOf" srcId="{579BCDD4-3482-4E90-8F48-F95413FE7395}" destId="{D8D36861-E97B-4AB2-9696-53B6090C71E6}" srcOrd="1" destOrd="0" presId="urn:microsoft.com/office/officeart/2005/8/layout/list1"/>
    <dgm:cxn modelId="{CF612D41-3C5B-437F-98CA-3D3565406C8D}" type="presParOf" srcId="{01FF5CBD-D2CF-45B1-B08B-6798A0865C93}" destId="{40BC3530-E14C-4D58-9719-0E53C85E911E}" srcOrd="13" destOrd="0" presId="urn:microsoft.com/office/officeart/2005/8/layout/list1"/>
    <dgm:cxn modelId="{A177E458-DFF0-4334-A22B-3C88980268AB}" type="presParOf" srcId="{01FF5CBD-D2CF-45B1-B08B-6798A0865C93}" destId="{86BBFC4D-380B-4AF3-A69E-608E9199DFE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6A6B2D-875C-46C3-B42F-437DC5C375A2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F19BF01-CD8F-4A88-8217-1DA643AFA002}">
      <dgm:prSet phldrT="[Текст]"/>
      <dgm:spPr/>
      <dgm:t>
        <a:bodyPr/>
        <a:lstStyle/>
        <a:p>
          <a:r>
            <a:rPr lang="ru-RU" dirty="0" smtClean="0"/>
            <a:t>Игра</a:t>
          </a:r>
          <a:endParaRPr lang="ru-RU" dirty="0"/>
        </a:p>
      </dgm:t>
    </dgm:pt>
    <dgm:pt modelId="{0CFF1996-D479-424D-8266-988A6AD273A0}" type="parTrans" cxnId="{FC7F139D-74F4-478E-B810-54570321610A}">
      <dgm:prSet/>
      <dgm:spPr/>
      <dgm:t>
        <a:bodyPr/>
        <a:lstStyle/>
        <a:p>
          <a:endParaRPr lang="ru-RU"/>
        </a:p>
      </dgm:t>
    </dgm:pt>
    <dgm:pt modelId="{E98AA32E-5CBC-4791-91E4-6C8251A3EE1A}" type="sibTrans" cxnId="{FC7F139D-74F4-478E-B810-54570321610A}">
      <dgm:prSet/>
      <dgm:spPr/>
      <dgm:t>
        <a:bodyPr/>
        <a:lstStyle/>
        <a:p>
          <a:endParaRPr lang="ru-RU"/>
        </a:p>
      </dgm:t>
    </dgm:pt>
    <dgm:pt modelId="{A3E98EBD-B336-4BE0-8439-99D37FA71DB8}">
      <dgm:prSet phldrT="[Текст]"/>
      <dgm:spPr/>
      <dgm:t>
        <a:bodyPr/>
        <a:lstStyle/>
        <a:p>
          <a:r>
            <a:rPr lang="ru-RU" dirty="0" smtClean="0"/>
            <a:t>Творческая (сюжетно-ролевая, театрализованная, конструирующая)</a:t>
          </a:r>
          <a:endParaRPr lang="ru-RU" dirty="0"/>
        </a:p>
      </dgm:t>
    </dgm:pt>
    <dgm:pt modelId="{6B78CE8C-4514-4314-A618-C2327DA90C34}" type="parTrans" cxnId="{6BC32628-A3FC-42EF-B5AE-601610B10F32}">
      <dgm:prSet/>
      <dgm:spPr/>
      <dgm:t>
        <a:bodyPr/>
        <a:lstStyle/>
        <a:p>
          <a:endParaRPr lang="ru-RU"/>
        </a:p>
      </dgm:t>
    </dgm:pt>
    <dgm:pt modelId="{D4CFDE43-3D06-495F-872D-043BA376C0B0}" type="sibTrans" cxnId="{6BC32628-A3FC-42EF-B5AE-601610B10F32}">
      <dgm:prSet/>
      <dgm:spPr/>
      <dgm:t>
        <a:bodyPr/>
        <a:lstStyle/>
        <a:p>
          <a:endParaRPr lang="ru-RU"/>
        </a:p>
      </dgm:t>
    </dgm:pt>
    <dgm:pt modelId="{C85721E0-619A-4684-9031-68BDD5728074}">
      <dgm:prSet phldrT="[Текст]"/>
      <dgm:spPr/>
      <dgm:t>
        <a:bodyPr/>
        <a:lstStyle/>
        <a:p>
          <a:r>
            <a:rPr lang="ru-RU" dirty="0" smtClean="0"/>
            <a:t>Дидактическая (игра с предметом, настольно-печатная, словесная)</a:t>
          </a:r>
          <a:endParaRPr lang="ru-RU" dirty="0"/>
        </a:p>
      </dgm:t>
    </dgm:pt>
    <dgm:pt modelId="{42E4C94E-217D-493B-9111-D06E3A0C22D3}" type="parTrans" cxnId="{3DC0B5AC-2094-48EE-B4AE-91A752B1CEFE}">
      <dgm:prSet/>
      <dgm:spPr/>
      <dgm:t>
        <a:bodyPr/>
        <a:lstStyle/>
        <a:p>
          <a:endParaRPr lang="ru-RU"/>
        </a:p>
      </dgm:t>
    </dgm:pt>
    <dgm:pt modelId="{3F08C653-F471-428E-A701-6F51A289564F}" type="sibTrans" cxnId="{3DC0B5AC-2094-48EE-B4AE-91A752B1CEFE}">
      <dgm:prSet/>
      <dgm:spPr/>
      <dgm:t>
        <a:bodyPr/>
        <a:lstStyle/>
        <a:p>
          <a:endParaRPr lang="ru-RU"/>
        </a:p>
      </dgm:t>
    </dgm:pt>
    <dgm:pt modelId="{DF5A8985-0286-4F64-9482-7B1223E4621A}">
      <dgm:prSet phldrT="[Текст]" custT="1"/>
      <dgm:spPr/>
      <dgm:t>
        <a:bodyPr/>
        <a:lstStyle/>
        <a:p>
          <a:r>
            <a:rPr lang="ru-RU" sz="1400" dirty="0" smtClean="0"/>
            <a:t>Народная (индивидуальная, </a:t>
          </a:r>
          <a:r>
            <a:rPr lang="ru-RU" sz="1400" smtClean="0"/>
            <a:t>коллективная, бытовая</a:t>
          </a:r>
          <a:r>
            <a:rPr lang="ru-RU" sz="1400" dirty="0" smtClean="0"/>
            <a:t>, сезонно-обрядовая,  игра-забава, игра-аттракцион)</a:t>
          </a:r>
          <a:endParaRPr lang="ru-RU" sz="1400" dirty="0"/>
        </a:p>
      </dgm:t>
    </dgm:pt>
    <dgm:pt modelId="{60BF2CB4-58EA-4B32-BB29-8275549AC7FD}" type="parTrans" cxnId="{B6A26718-FAC2-4864-BE03-A020DFCF6B93}">
      <dgm:prSet/>
      <dgm:spPr/>
      <dgm:t>
        <a:bodyPr/>
        <a:lstStyle/>
        <a:p>
          <a:endParaRPr lang="ru-RU"/>
        </a:p>
      </dgm:t>
    </dgm:pt>
    <dgm:pt modelId="{EAA36651-9FD0-4307-B49C-4C71DB3C49C9}" type="sibTrans" cxnId="{B6A26718-FAC2-4864-BE03-A020DFCF6B93}">
      <dgm:prSet/>
      <dgm:spPr/>
      <dgm:t>
        <a:bodyPr/>
        <a:lstStyle/>
        <a:p>
          <a:endParaRPr lang="ru-RU"/>
        </a:p>
      </dgm:t>
    </dgm:pt>
    <dgm:pt modelId="{FFCB22DA-FC1B-48FD-A39F-95B36B4D97BD}">
      <dgm:prSet/>
      <dgm:spPr/>
      <dgm:t>
        <a:bodyPr/>
        <a:lstStyle/>
        <a:p>
          <a:r>
            <a:rPr lang="ru-RU" dirty="0" smtClean="0"/>
            <a:t>Подвижная</a:t>
          </a:r>
          <a:r>
            <a:rPr lang="ru-RU" baseline="0" dirty="0" smtClean="0"/>
            <a:t> (сюжетная, несюжетная)</a:t>
          </a:r>
          <a:endParaRPr lang="ru-RU" dirty="0"/>
        </a:p>
      </dgm:t>
    </dgm:pt>
    <dgm:pt modelId="{FE944754-BC48-483B-B4C2-7A43211910CC}" type="parTrans" cxnId="{01023ED3-381E-4127-B62E-BE8B51FA280F}">
      <dgm:prSet/>
      <dgm:spPr/>
      <dgm:t>
        <a:bodyPr/>
        <a:lstStyle/>
        <a:p>
          <a:endParaRPr lang="ru-RU"/>
        </a:p>
      </dgm:t>
    </dgm:pt>
    <dgm:pt modelId="{A7F50408-8891-44EB-964A-2421D498D094}" type="sibTrans" cxnId="{01023ED3-381E-4127-B62E-BE8B51FA280F}">
      <dgm:prSet/>
      <dgm:spPr/>
      <dgm:t>
        <a:bodyPr/>
        <a:lstStyle/>
        <a:p>
          <a:endParaRPr lang="ru-RU"/>
        </a:p>
      </dgm:t>
    </dgm:pt>
    <dgm:pt modelId="{7506536C-7761-4881-871A-F2CF8D5EFEA5}" type="pres">
      <dgm:prSet presAssocID="{D46A6B2D-875C-46C3-B42F-437DC5C375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83560D-20FE-4A84-9F90-9AB878DD3E19}" type="pres">
      <dgm:prSet presAssocID="{4F19BF01-CD8F-4A88-8217-1DA643AFA002}" presName="centerShape" presStyleLbl="node0" presStyleIdx="0" presStyleCnt="1"/>
      <dgm:spPr/>
      <dgm:t>
        <a:bodyPr/>
        <a:lstStyle/>
        <a:p>
          <a:endParaRPr lang="ru-RU"/>
        </a:p>
      </dgm:t>
    </dgm:pt>
    <dgm:pt modelId="{E213DAA9-AB8E-494B-A905-B2932729EAEE}" type="pres">
      <dgm:prSet presAssocID="{6B78CE8C-4514-4314-A618-C2327DA90C34}" presName="parTrans" presStyleLbl="sibTrans2D1" presStyleIdx="0" presStyleCnt="4"/>
      <dgm:spPr/>
      <dgm:t>
        <a:bodyPr/>
        <a:lstStyle/>
        <a:p>
          <a:endParaRPr lang="ru-RU"/>
        </a:p>
      </dgm:t>
    </dgm:pt>
    <dgm:pt modelId="{A2ED1F0F-4D2D-46B1-AEEC-A7CBC1CFBD18}" type="pres">
      <dgm:prSet presAssocID="{6B78CE8C-4514-4314-A618-C2327DA90C3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EDEBD68-9558-424B-922B-8B59166F27AC}" type="pres">
      <dgm:prSet presAssocID="{A3E98EBD-B336-4BE0-8439-99D37FA71DB8}" presName="node" presStyleLbl="node1" presStyleIdx="0" presStyleCnt="4" custScaleX="194868" custScaleY="107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4A40A-5C47-4301-A708-C5EB0FE8DB7A}" type="pres">
      <dgm:prSet presAssocID="{42E4C94E-217D-493B-9111-D06E3A0C22D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2B77B6D2-E001-42AA-B788-3E03EAF1F15B}" type="pres">
      <dgm:prSet presAssocID="{42E4C94E-217D-493B-9111-D06E3A0C22D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E0F13CC-3FA5-4989-8561-A7D8CE7F60DD}" type="pres">
      <dgm:prSet presAssocID="{C85721E0-619A-4684-9031-68BDD5728074}" presName="node" presStyleLbl="node1" presStyleIdx="1" presStyleCnt="4" custScaleX="158430" custScaleY="14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B2D15-38F9-4786-A09A-CBB39DE18B42}" type="pres">
      <dgm:prSet presAssocID="{FE944754-BC48-483B-B4C2-7A43211910C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C124249-59FA-482F-A2D3-D3E80DFAD51F}" type="pres">
      <dgm:prSet presAssocID="{FE944754-BC48-483B-B4C2-7A43211910C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5A2B551-95CD-4904-8A7C-DDCE827A793A}" type="pres">
      <dgm:prSet presAssocID="{FFCB22DA-FC1B-48FD-A39F-95B36B4D97BD}" presName="node" presStyleLbl="node1" presStyleIdx="2" presStyleCnt="4" custScaleX="202929" custScaleY="120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81EE1-CD1E-4D9E-8E8F-1188DB6F003F}" type="pres">
      <dgm:prSet presAssocID="{60BF2CB4-58EA-4B32-BB29-8275549AC7FD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CCB69F7-3D8E-4600-BAFB-5C0E2D7C8DCA}" type="pres">
      <dgm:prSet presAssocID="{60BF2CB4-58EA-4B32-BB29-8275549AC7F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C7CF9F4-C0A6-4930-9C2A-592C9ED87B46}" type="pres">
      <dgm:prSet presAssocID="{DF5A8985-0286-4F64-9482-7B1223E4621A}" presName="node" presStyleLbl="node1" presStyleIdx="3" presStyleCnt="4" custScaleX="152717" custScaleY="14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023ED3-381E-4127-B62E-BE8B51FA280F}" srcId="{4F19BF01-CD8F-4A88-8217-1DA643AFA002}" destId="{FFCB22DA-FC1B-48FD-A39F-95B36B4D97BD}" srcOrd="2" destOrd="0" parTransId="{FE944754-BC48-483B-B4C2-7A43211910CC}" sibTransId="{A7F50408-8891-44EB-964A-2421D498D094}"/>
    <dgm:cxn modelId="{7C8A703F-AEFD-4330-A53C-A6623231FB4F}" type="presOf" srcId="{A3E98EBD-B336-4BE0-8439-99D37FA71DB8}" destId="{9EDEBD68-9558-424B-922B-8B59166F27AC}" srcOrd="0" destOrd="0" presId="urn:microsoft.com/office/officeart/2005/8/layout/radial5"/>
    <dgm:cxn modelId="{BC7DE7B2-45E5-450D-B618-1954A289E87E}" type="presOf" srcId="{42E4C94E-217D-493B-9111-D06E3A0C22D3}" destId="{2B77B6D2-E001-42AA-B788-3E03EAF1F15B}" srcOrd="1" destOrd="0" presId="urn:microsoft.com/office/officeart/2005/8/layout/radial5"/>
    <dgm:cxn modelId="{3DC0B5AC-2094-48EE-B4AE-91A752B1CEFE}" srcId="{4F19BF01-CD8F-4A88-8217-1DA643AFA002}" destId="{C85721E0-619A-4684-9031-68BDD5728074}" srcOrd="1" destOrd="0" parTransId="{42E4C94E-217D-493B-9111-D06E3A0C22D3}" sibTransId="{3F08C653-F471-428E-A701-6F51A289564F}"/>
    <dgm:cxn modelId="{5537D8FC-FFF5-4504-ABA6-D71C02798EBF}" type="presOf" srcId="{FE944754-BC48-483B-B4C2-7A43211910CC}" destId="{AFFB2D15-38F9-4786-A09A-CBB39DE18B42}" srcOrd="0" destOrd="0" presId="urn:microsoft.com/office/officeart/2005/8/layout/radial5"/>
    <dgm:cxn modelId="{A29083AB-8092-4FBF-B6AF-77BF3B805F33}" type="presOf" srcId="{60BF2CB4-58EA-4B32-BB29-8275549AC7FD}" destId="{B7F81EE1-CD1E-4D9E-8E8F-1188DB6F003F}" srcOrd="0" destOrd="0" presId="urn:microsoft.com/office/officeart/2005/8/layout/radial5"/>
    <dgm:cxn modelId="{FCAF44FE-AF97-4748-9828-F0F5CAD7C750}" type="presOf" srcId="{DF5A8985-0286-4F64-9482-7B1223E4621A}" destId="{6C7CF9F4-C0A6-4930-9C2A-592C9ED87B46}" srcOrd="0" destOrd="0" presId="urn:microsoft.com/office/officeart/2005/8/layout/radial5"/>
    <dgm:cxn modelId="{C16C9180-7F8D-4C31-A7FF-7496FE585B09}" type="presOf" srcId="{FE944754-BC48-483B-B4C2-7A43211910CC}" destId="{DC124249-59FA-482F-A2D3-D3E80DFAD51F}" srcOrd="1" destOrd="0" presId="urn:microsoft.com/office/officeart/2005/8/layout/radial5"/>
    <dgm:cxn modelId="{F7B24581-3E0B-4380-A91E-A6B05AF9ED3E}" type="presOf" srcId="{4F19BF01-CD8F-4A88-8217-1DA643AFA002}" destId="{9883560D-20FE-4A84-9F90-9AB878DD3E19}" srcOrd="0" destOrd="0" presId="urn:microsoft.com/office/officeart/2005/8/layout/radial5"/>
    <dgm:cxn modelId="{6BC32628-A3FC-42EF-B5AE-601610B10F32}" srcId="{4F19BF01-CD8F-4A88-8217-1DA643AFA002}" destId="{A3E98EBD-B336-4BE0-8439-99D37FA71DB8}" srcOrd="0" destOrd="0" parTransId="{6B78CE8C-4514-4314-A618-C2327DA90C34}" sibTransId="{D4CFDE43-3D06-495F-872D-043BA376C0B0}"/>
    <dgm:cxn modelId="{7E7C08F6-3009-422C-99EF-97FB54C2FB66}" type="presOf" srcId="{C85721E0-619A-4684-9031-68BDD5728074}" destId="{BE0F13CC-3FA5-4989-8561-A7D8CE7F60DD}" srcOrd="0" destOrd="0" presId="urn:microsoft.com/office/officeart/2005/8/layout/radial5"/>
    <dgm:cxn modelId="{503E4C09-1DC3-4645-8FBA-6826386B6AAF}" type="presOf" srcId="{6B78CE8C-4514-4314-A618-C2327DA90C34}" destId="{E213DAA9-AB8E-494B-A905-B2932729EAEE}" srcOrd="0" destOrd="0" presId="urn:microsoft.com/office/officeart/2005/8/layout/radial5"/>
    <dgm:cxn modelId="{86427C88-57B7-46FE-94DB-C64EF73BE92E}" type="presOf" srcId="{42E4C94E-217D-493B-9111-D06E3A0C22D3}" destId="{4984A40A-5C47-4301-A708-C5EB0FE8DB7A}" srcOrd="0" destOrd="0" presId="urn:microsoft.com/office/officeart/2005/8/layout/radial5"/>
    <dgm:cxn modelId="{A45EF956-B80D-45A6-9B49-933BF489595C}" type="presOf" srcId="{FFCB22DA-FC1B-48FD-A39F-95B36B4D97BD}" destId="{25A2B551-95CD-4904-8A7C-DDCE827A793A}" srcOrd="0" destOrd="0" presId="urn:microsoft.com/office/officeart/2005/8/layout/radial5"/>
    <dgm:cxn modelId="{FC7F139D-74F4-478E-B810-54570321610A}" srcId="{D46A6B2D-875C-46C3-B42F-437DC5C375A2}" destId="{4F19BF01-CD8F-4A88-8217-1DA643AFA002}" srcOrd="0" destOrd="0" parTransId="{0CFF1996-D479-424D-8266-988A6AD273A0}" sibTransId="{E98AA32E-5CBC-4791-91E4-6C8251A3EE1A}"/>
    <dgm:cxn modelId="{ACE70EAC-069F-498D-9D5D-CB7BD1644CA7}" type="presOf" srcId="{6B78CE8C-4514-4314-A618-C2327DA90C34}" destId="{A2ED1F0F-4D2D-46B1-AEEC-A7CBC1CFBD18}" srcOrd="1" destOrd="0" presId="urn:microsoft.com/office/officeart/2005/8/layout/radial5"/>
    <dgm:cxn modelId="{E5E46AB5-B527-4683-97F3-4715E4DAB12A}" type="presOf" srcId="{D46A6B2D-875C-46C3-B42F-437DC5C375A2}" destId="{7506536C-7761-4881-871A-F2CF8D5EFEA5}" srcOrd="0" destOrd="0" presId="urn:microsoft.com/office/officeart/2005/8/layout/radial5"/>
    <dgm:cxn modelId="{9CB5723E-1EB8-43AC-9217-05E2D22BBFD2}" type="presOf" srcId="{60BF2CB4-58EA-4B32-BB29-8275549AC7FD}" destId="{1CCB69F7-3D8E-4600-BAFB-5C0E2D7C8DCA}" srcOrd="1" destOrd="0" presId="urn:microsoft.com/office/officeart/2005/8/layout/radial5"/>
    <dgm:cxn modelId="{B6A26718-FAC2-4864-BE03-A020DFCF6B93}" srcId="{4F19BF01-CD8F-4A88-8217-1DA643AFA002}" destId="{DF5A8985-0286-4F64-9482-7B1223E4621A}" srcOrd="3" destOrd="0" parTransId="{60BF2CB4-58EA-4B32-BB29-8275549AC7FD}" sibTransId="{EAA36651-9FD0-4307-B49C-4C71DB3C49C9}"/>
    <dgm:cxn modelId="{02279718-724B-4EC4-8274-F799118DB64B}" type="presParOf" srcId="{7506536C-7761-4881-871A-F2CF8D5EFEA5}" destId="{9883560D-20FE-4A84-9F90-9AB878DD3E19}" srcOrd="0" destOrd="0" presId="urn:microsoft.com/office/officeart/2005/8/layout/radial5"/>
    <dgm:cxn modelId="{2F29ED60-423C-4388-B5A2-A544ECBDC2C3}" type="presParOf" srcId="{7506536C-7761-4881-871A-F2CF8D5EFEA5}" destId="{E213DAA9-AB8E-494B-A905-B2932729EAEE}" srcOrd="1" destOrd="0" presId="urn:microsoft.com/office/officeart/2005/8/layout/radial5"/>
    <dgm:cxn modelId="{3814253F-A266-459B-9F02-B74C19DB44D6}" type="presParOf" srcId="{E213DAA9-AB8E-494B-A905-B2932729EAEE}" destId="{A2ED1F0F-4D2D-46B1-AEEC-A7CBC1CFBD18}" srcOrd="0" destOrd="0" presId="urn:microsoft.com/office/officeart/2005/8/layout/radial5"/>
    <dgm:cxn modelId="{8AB6EEC3-DE32-4E20-8E0F-BACCAE41AA06}" type="presParOf" srcId="{7506536C-7761-4881-871A-F2CF8D5EFEA5}" destId="{9EDEBD68-9558-424B-922B-8B59166F27AC}" srcOrd="2" destOrd="0" presId="urn:microsoft.com/office/officeart/2005/8/layout/radial5"/>
    <dgm:cxn modelId="{4B2476BE-21DA-4831-8DFE-E8B812ED984D}" type="presParOf" srcId="{7506536C-7761-4881-871A-F2CF8D5EFEA5}" destId="{4984A40A-5C47-4301-A708-C5EB0FE8DB7A}" srcOrd="3" destOrd="0" presId="urn:microsoft.com/office/officeart/2005/8/layout/radial5"/>
    <dgm:cxn modelId="{9CE7F019-3D8D-4CC7-A9D5-80FDF5F3FFB8}" type="presParOf" srcId="{4984A40A-5C47-4301-A708-C5EB0FE8DB7A}" destId="{2B77B6D2-E001-42AA-B788-3E03EAF1F15B}" srcOrd="0" destOrd="0" presId="urn:microsoft.com/office/officeart/2005/8/layout/radial5"/>
    <dgm:cxn modelId="{F1D10C22-271B-48D1-B057-AD0E22F688E4}" type="presParOf" srcId="{7506536C-7761-4881-871A-F2CF8D5EFEA5}" destId="{BE0F13CC-3FA5-4989-8561-A7D8CE7F60DD}" srcOrd="4" destOrd="0" presId="urn:microsoft.com/office/officeart/2005/8/layout/radial5"/>
    <dgm:cxn modelId="{63DAB253-7C67-4D06-8B0A-ECFF14A3EEBA}" type="presParOf" srcId="{7506536C-7761-4881-871A-F2CF8D5EFEA5}" destId="{AFFB2D15-38F9-4786-A09A-CBB39DE18B42}" srcOrd="5" destOrd="0" presId="urn:microsoft.com/office/officeart/2005/8/layout/radial5"/>
    <dgm:cxn modelId="{099B4250-C0BA-49EF-A7B7-DF5E173EBA69}" type="presParOf" srcId="{AFFB2D15-38F9-4786-A09A-CBB39DE18B42}" destId="{DC124249-59FA-482F-A2D3-D3E80DFAD51F}" srcOrd="0" destOrd="0" presId="urn:microsoft.com/office/officeart/2005/8/layout/radial5"/>
    <dgm:cxn modelId="{52C332C9-32AE-41DD-AE92-0A8B63A41D31}" type="presParOf" srcId="{7506536C-7761-4881-871A-F2CF8D5EFEA5}" destId="{25A2B551-95CD-4904-8A7C-DDCE827A793A}" srcOrd="6" destOrd="0" presId="urn:microsoft.com/office/officeart/2005/8/layout/radial5"/>
    <dgm:cxn modelId="{46C16DF3-11DC-4EFA-A7C6-0EF181BC0B92}" type="presParOf" srcId="{7506536C-7761-4881-871A-F2CF8D5EFEA5}" destId="{B7F81EE1-CD1E-4D9E-8E8F-1188DB6F003F}" srcOrd="7" destOrd="0" presId="urn:microsoft.com/office/officeart/2005/8/layout/radial5"/>
    <dgm:cxn modelId="{7013B8AF-DA51-498A-87C7-58D2ADB7E269}" type="presParOf" srcId="{B7F81EE1-CD1E-4D9E-8E8F-1188DB6F003F}" destId="{1CCB69F7-3D8E-4600-BAFB-5C0E2D7C8DCA}" srcOrd="0" destOrd="0" presId="urn:microsoft.com/office/officeart/2005/8/layout/radial5"/>
    <dgm:cxn modelId="{3980F7FF-9312-4DD3-8810-79B562DAD2C6}" type="presParOf" srcId="{7506536C-7761-4881-871A-F2CF8D5EFEA5}" destId="{6C7CF9F4-C0A6-4930-9C2A-592C9ED87B4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DD475-CB20-4EEB-BDF4-232D9D28DAFC}">
      <dsp:nvSpPr>
        <dsp:cNvPr id="0" name=""/>
        <dsp:cNvSpPr/>
      </dsp:nvSpPr>
      <dsp:spPr>
        <a:xfrm>
          <a:off x="3094" y="255846"/>
          <a:ext cx="1860500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Дидактические</a:t>
          </a:r>
          <a:endParaRPr lang="ru-RU" sz="1300" kern="1200" dirty="0"/>
        </a:p>
      </dsp:txBody>
      <dsp:txXfrm>
        <a:off x="3094" y="255846"/>
        <a:ext cx="1860500" cy="374400"/>
      </dsp:txXfrm>
    </dsp:sp>
    <dsp:sp modelId="{57E9D662-393C-4C86-9F4D-54F7A514AB98}">
      <dsp:nvSpPr>
        <dsp:cNvPr id="0" name=""/>
        <dsp:cNvSpPr/>
      </dsp:nvSpPr>
      <dsp:spPr>
        <a:xfrm>
          <a:off x="3094" y="630246"/>
          <a:ext cx="1860500" cy="3639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расширение кругозора;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познавательная деятельность;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применение ЗУН в практической деятельности;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формирование определенных умений и навыков, необходимых в практической деятельности;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развитие </a:t>
          </a:r>
          <a:r>
            <a:rPr lang="ru-RU" sz="1300" kern="1200" dirty="0" err="1" smtClean="0"/>
            <a:t>общеучебных</a:t>
          </a:r>
          <a:r>
            <a:rPr lang="ru-RU" sz="1300" kern="1200" dirty="0" smtClean="0"/>
            <a:t> умений и навыков;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развитие трудовых навыков.</a:t>
          </a:r>
          <a:endParaRPr lang="ru-RU" sz="1300" kern="1200" dirty="0"/>
        </a:p>
      </dsp:txBody>
      <dsp:txXfrm>
        <a:off x="3094" y="630246"/>
        <a:ext cx="1860500" cy="3639870"/>
      </dsp:txXfrm>
    </dsp:sp>
    <dsp:sp modelId="{954C7B28-5EBE-4659-8254-F9AA8057D744}">
      <dsp:nvSpPr>
        <dsp:cNvPr id="0" name=""/>
        <dsp:cNvSpPr/>
      </dsp:nvSpPr>
      <dsp:spPr>
        <a:xfrm>
          <a:off x="2124064" y="255846"/>
          <a:ext cx="1860500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Воспитывающие</a:t>
          </a:r>
          <a:endParaRPr lang="ru-RU" sz="1300" kern="1200" dirty="0"/>
        </a:p>
      </dsp:txBody>
      <dsp:txXfrm>
        <a:off x="2124064" y="255846"/>
        <a:ext cx="1860500" cy="374400"/>
      </dsp:txXfrm>
    </dsp:sp>
    <dsp:sp modelId="{D2B1F051-FD50-4493-B4AC-2220C2B4AE56}">
      <dsp:nvSpPr>
        <dsp:cNvPr id="0" name=""/>
        <dsp:cNvSpPr/>
      </dsp:nvSpPr>
      <dsp:spPr>
        <a:xfrm>
          <a:off x="2124064" y="630246"/>
          <a:ext cx="1860500" cy="3639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воспитание самостоятельности, воли;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формирование определенных подходов, позиций, нравственных, эстетических и мировоззренческих установок;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воспитание сотрудничества, коллективизма, общительности, </a:t>
          </a:r>
          <a:r>
            <a:rPr lang="ru-RU" sz="1300" kern="1200" dirty="0" err="1" smtClean="0"/>
            <a:t>коммуникативности</a:t>
          </a:r>
          <a:r>
            <a:rPr lang="ru-RU" sz="1300" kern="1200" dirty="0" smtClean="0"/>
            <a:t>. </a:t>
          </a:r>
          <a:endParaRPr lang="ru-RU" sz="1300" kern="1200" dirty="0"/>
        </a:p>
      </dsp:txBody>
      <dsp:txXfrm>
        <a:off x="2124064" y="630246"/>
        <a:ext cx="1860500" cy="3639870"/>
      </dsp:txXfrm>
    </dsp:sp>
    <dsp:sp modelId="{B87AAE16-6F3B-418A-B8D0-9E3F09ABAD3E}">
      <dsp:nvSpPr>
        <dsp:cNvPr id="0" name=""/>
        <dsp:cNvSpPr/>
      </dsp:nvSpPr>
      <dsp:spPr>
        <a:xfrm>
          <a:off x="4257677" y="257162"/>
          <a:ext cx="1835699" cy="365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Развивающие</a:t>
          </a:r>
          <a:endParaRPr lang="ru-RU" sz="1300" kern="1200" dirty="0"/>
        </a:p>
      </dsp:txBody>
      <dsp:txXfrm>
        <a:off x="4257677" y="257162"/>
        <a:ext cx="1835699" cy="365451"/>
      </dsp:txXfrm>
    </dsp:sp>
    <dsp:sp modelId="{5B82C28A-2CA3-4F9E-B202-45E44780417A}">
      <dsp:nvSpPr>
        <dsp:cNvPr id="0" name=""/>
        <dsp:cNvSpPr/>
      </dsp:nvSpPr>
      <dsp:spPr>
        <a:xfrm>
          <a:off x="4245035" y="623535"/>
          <a:ext cx="1860500" cy="3639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развитие внимания, памяти, речи, мышления;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умений сравнивать, сопоставлять, находить аналогии;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развитие воображения, фантазии, творческих способностей, </a:t>
          </a:r>
          <a:r>
            <a:rPr lang="ru-RU" sz="1300" kern="1200" dirty="0" err="1" smtClean="0"/>
            <a:t>эмпатии</a:t>
          </a:r>
          <a:r>
            <a:rPr lang="ru-RU" sz="1300" kern="1200" dirty="0" smtClean="0"/>
            <a:t>, рефлексии, умения находить оптимальные решения;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развитие мотивации учебной деятельности.</a:t>
          </a:r>
          <a:endParaRPr lang="ru-RU" sz="1300" kern="1200" dirty="0"/>
        </a:p>
      </dsp:txBody>
      <dsp:txXfrm>
        <a:off x="4245035" y="623535"/>
        <a:ext cx="1860500" cy="3639870"/>
      </dsp:txXfrm>
    </dsp:sp>
    <dsp:sp modelId="{25FAD76E-163F-4C9C-8B68-517EE87FDB7D}">
      <dsp:nvSpPr>
        <dsp:cNvPr id="0" name=""/>
        <dsp:cNvSpPr/>
      </dsp:nvSpPr>
      <dsp:spPr>
        <a:xfrm>
          <a:off x="6366005" y="255846"/>
          <a:ext cx="1860500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Социализирующие</a:t>
          </a:r>
          <a:endParaRPr lang="ru-RU" sz="1300" kern="1200" dirty="0"/>
        </a:p>
      </dsp:txBody>
      <dsp:txXfrm>
        <a:off x="6366005" y="255846"/>
        <a:ext cx="1860500" cy="374400"/>
      </dsp:txXfrm>
    </dsp:sp>
    <dsp:sp modelId="{2292F243-496A-4FE1-835E-374BDC692D9F}">
      <dsp:nvSpPr>
        <dsp:cNvPr id="0" name=""/>
        <dsp:cNvSpPr/>
      </dsp:nvSpPr>
      <dsp:spPr>
        <a:xfrm>
          <a:off x="6366005" y="630246"/>
          <a:ext cx="1860500" cy="3639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приобщение к нормам и ценностям общества;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адаптация к условиям среды;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стрессовый контроль, само регуляция;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обучение общению;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психотерапия.</a:t>
          </a:r>
          <a:endParaRPr lang="ru-RU" sz="1300" kern="1200" dirty="0"/>
        </a:p>
      </dsp:txBody>
      <dsp:txXfrm>
        <a:off x="6366005" y="630246"/>
        <a:ext cx="1860500" cy="3639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B0805-A866-4C3C-AF73-FB051D11B213}">
      <dsp:nvSpPr>
        <dsp:cNvPr id="0" name=""/>
        <dsp:cNvSpPr/>
      </dsp:nvSpPr>
      <dsp:spPr>
        <a:xfrm>
          <a:off x="0" y="836908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D2133-745E-45BF-85F5-A079B98E7B4E}">
      <dsp:nvSpPr>
        <dsp:cNvPr id="0" name=""/>
        <dsp:cNvSpPr/>
      </dsp:nvSpPr>
      <dsp:spPr>
        <a:xfrm>
          <a:off x="400024" y="46456"/>
          <a:ext cx="5755094" cy="990594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Игры и упражнения, формирующие умение выделять основные, характерные признаки предметов, сравнивать, сопоставлять их.</a:t>
          </a:r>
          <a:endParaRPr lang="ru-RU" sz="1600" kern="1200" dirty="0"/>
        </a:p>
      </dsp:txBody>
      <dsp:txXfrm>
        <a:off x="448381" y="94813"/>
        <a:ext cx="5658380" cy="893880"/>
      </dsp:txXfrm>
    </dsp:sp>
    <dsp:sp modelId="{32A1CBBA-3B15-49A9-9F7F-0FE470EFBAF0}">
      <dsp:nvSpPr>
        <dsp:cNvPr id="0" name=""/>
        <dsp:cNvSpPr/>
      </dsp:nvSpPr>
      <dsp:spPr>
        <a:xfrm>
          <a:off x="0" y="1998405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78619-4472-4126-BE87-76A0E0BE7F9A}">
      <dsp:nvSpPr>
        <dsp:cNvPr id="0" name=""/>
        <dsp:cNvSpPr/>
      </dsp:nvSpPr>
      <dsp:spPr>
        <a:xfrm>
          <a:off x="411480" y="1265308"/>
          <a:ext cx="5760720" cy="939736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  </a:t>
          </a:r>
          <a:r>
            <a:rPr lang="ru-RU" sz="1600" b="0" i="0" kern="1200" dirty="0" smtClean="0"/>
            <a:t>Группы игр на обобщение предметов по определенным признакам.</a:t>
          </a:r>
          <a:endParaRPr lang="ru-RU" sz="1600" kern="1200" dirty="0"/>
        </a:p>
      </dsp:txBody>
      <dsp:txXfrm>
        <a:off x="457354" y="1311182"/>
        <a:ext cx="5668972" cy="847988"/>
      </dsp:txXfrm>
    </dsp:sp>
    <dsp:sp modelId="{DF6838CE-C45E-4D4D-9D27-044A99D0CB61}">
      <dsp:nvSpPr>
        <dsp:cNvPr id="0" name=""/>
        <dsp:cNvSpPr/>
      </dsp:nvSpPr>
      <dsp:spPr>
        <a:xfrm>
          <a:off x="0" y="3018853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6A9AF-0841-4A84-B91D-5402BFF1E9E3}">
      <dsp:nvSpPr>
        <dsp:cNvPr id="0" name=""/>
        <dsp:cNvSpPr/>
      </dsp:nvSpPr>
      <dsp:spPr>
        <a:xfrm>
          <a:off x="411480" y="2426805"/>
          <a:ext cx="5760720" cy="79868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   </a:t>
          </a:r>
          <a:r>
            <a:rPr lang="ru-RU" sz="1600" b="0" i="0" kern="1200" dirty="0" smtClean="0"/>
            <a:t>Группы игр, воспитывающих умение владеть собой, быстроту реакции на слово, фонематический слух, смекалку и др.</a:t>
          </a:r>
          <a:endParaRPr lang="ru-RU" sz="1300" kern="1200" dirty="0"/>
        </a:p>
      </dsp:txBody>
      <dsp:txXfrm>
        <a:off x="450469" y="2465794"/>
        <a:ext cx="5682742" cy="720710"/>
      </dsp:txXfrm>
    </dsp:sp>
    <dsp:sp modelId="{86BBFC4D-380B-4AF3-A69E-608E9199DFE0}">
      <dsp:nvSpPr>
        <dsp:cNvPr id="0" name=""/>
        <dsp:cNvSpPr/>
      </dsp:nvSpPr>
      <dsp:spPr>
        <a:xfrm>
          <a:off x="0" y="3959929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36861-E97B-4AB2-9696-53B6090C71E6}">
      <dsp:nvSpPr>
        <dsp:cNvPr id="0" name=""/>
        <dsp:cNvSpPr/>
      </dsp:nvSpPr>
      <dsp:spPr>
        <a:xfrm>
          <a:off x="411480" y="3447253"/>
          <a:ext cx="5760720" cy="87959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  </a:t>
          </a:r>
          <a:r>
            <a:rPr lang="ru-RU" sz="1600" b="0" i="0" kern="1200" dirty="0" smtClean="0"/>
            <a:t>Группы игр, в процессе которых у дошкольников развивается умение отличать реальные явления от нереальных.</a:t>
          </a:r>
          <a:endParaRPr lang="ru-RU" sz="1300" kern="1200" dirty="0"/>
        </a:p>
      </dsp:txBody>
      <dsp:txXfrm>
        <a:off x="454418" y="3490191"/>
        <a:ext cx="5674844" cy="793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3560D-20FE-4A84-9F90-9AB878DD3E19}">
      <dsp:nvSpPr>
        <dsp:cNvPr id="0" name=""/>
        <dsp:cNvSpPr/>
      </dsp:nvSpPr>
      <dsp:spPr>
        <a:xfrm>
          <a:off x="2837902" y="1952608"/>
          <a:ext cx="1210460" cy="12104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Игра</a:t>
          </a:r>
          <a:endParaRPr lang="ru-RU" sz="3000" kern="1200" dirty="0"/>
        </a:p>
      </dsp:txBody>
      <dsp:txXfrm>
        <a:off x="3015170" y="2129876"/>
        <a:ext cx="855924" cy="855924"/>
      </dsp:txXfrm>
    </dsp:sp>
    <dsp:sp modelId="{E213DAA9-AB8E-494B-A905-B2932729EAEE}">
      <dsp:nvSpPr>
        <dsp:cNvPr id="0" name=""/>
        <dsp:cNvSpPr/>
      </dsp:nvSpPr>
      <dsp:spPr>
        <a:xfrm rot="16200000">
          <a:off x="3329019" y="1560845"/>
          <a:ext cx="228226" cy="365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363253" y="1668245"/>
        <a:ext cx="159758" cy="219496"/>
      </dsp:txXfrm>
    </dsp:sp>
    <dsp:sp modelId="{9EDEBD68-9558-424B-922B-8B59166F27AC}">
      <dsp:nvSpPr>
        <dsp:cNvPr id="0" name=""/>
        <dsp:cNvSpPr/>
      </dsp:nvSpPr>
      <dsp:spPr>
        <a:xfrm>
          <a:off x="1968882" y="-102551"/>
          <a:ext cx="2948500" cy="16245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Творческая (сюжетно-ролевая, театрализованная, конструирующая)</a:t>
          </a:r>
          <a:endParaRPr lang="ru-RU" sz="1700" kern="1200" dirty="0"/>
        </a:p>
      </dsp:txBody>
      <dsp:txXfrm>
        <a:off x="2400680" y="135358"/>
        <a:ext cx="2084904" cy="1148726"/>
      </dsp:txXfrm>
    </dsp:sp>
    <dsp:sp modelId="{4984A40A-5C47-4301-A708-C5EB0FE8DB7A}">
      <dsp:nvSpPr>
        <dsp:cNvPr id="0" name=""/>
        <dsp:cNvSpPr/>
      </dsp:nvSpPr>
      <dsp:spPr>
        <a:xfrm>
          <a:off x="4058110" y="2374925"/>
          <a:ext cx="23481" cy="365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058110" y="2448091"/>
        <a:ext cx="16437" cy="219496"/>
      </dsp:txXfrm>
    </dsp:sp>
    <dsp:sp modelId="{BE0F13CC-3FA5-4989-8561-A7D8CE7F60DD}">
      <dsp:nvSpPr>
        <dsp:cNvPr id="0" name=""/>
        <dsp:cNvSpPr/>
      </dsp:nvSpPr>
      <dsp:spPr>
        <a:xfrm>
          <a:off x="4092668" y="1450547"/>
          <a:ext cx="2397166" cy="22145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Дидактическая (игра с предметом, настольно-печатная, словесная)</a:t>
          </a:r>
          <a:endParaRPr lang="ru-RU" sz="1700" kern="1200" dirty="0"/>
        </a:p>
      </dsp:txBody>
      <dsp:txXfrm>
        <a:off x="4443725" y="1774865"/>
        <a:ext cx="1695052" cy="1565947"/>
      </dsp:txXfrm>
    </dsp:sp>
    <dsp:sp modelId="{AFFB2D15-38F9-4786-A09A-CBB39DE18B42}">
      <dsp:nvSpPr>
        <dsp:cNvPr id="0" name=""/>
        <dsp:cNvSpPr/>
      </dsp:nvSpPr>
      <dsp:spPr>
        <a:xfrm rot="5400000">
          <a:off x="3355332" y="3140846"/>
          <a:ext cx="175599" cy="365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381672" y="3187672"/>
        <a:ext cx="122919" cy="219496"/>
      </dsp:txXfrm>
    </dsp:sp>
    <dsp:sp modelId="{25A2B551-95CD-4904-8A7C-DDCE827A793A}">
      <dsp:nvSpPr>
        <dsp:cNvPr id="0" name=""/>
        <dsp:cNvSpPr/>
      </dsp:nvSpPr>
      <dsp:spPr>
        <a:xfrm>
          <a:off x="1907897" y="3494390"/>
          <a:ext cx="3070469" cy="18231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Подвижная</a:t>
          </a:r>
          <a:r>
            <a:rPr lang="ru-RU" sz="1700" kern="1200" baseline="0" dirty="0" smtClean="0"/>
            <a:t> (сюжетная, несюжетная)</a:t>
          </a:r>
          <a:endParaRPr lang="ru-RU" sz="1700" kern="1200" dirty="0"/>
        </a:p>
      </dsp:txBody>
      <dsp:txXfrm>
        <a:off x="2357557" y="3761382"/>
        <a:ext cx="2171149" cy="1289151"/>
      </dsp:txXfrm>
    </dsp:sp>
    <dsp:sp modelId="{B7F81EE1-CD1E-4D9E-8E8F-1188DB6F003F}">
      <dsp:nvSpPr>
        <dsp:cNvPr id="0" name=""/>
        <dsp:cNvSpPr/>
      </dsp:nvSpPr>
      <dsp:spPr>
        <a:xfrm rot="10800000">
          <a:off x="2772257" y="2374925"/>
          <a:ext cx="46388" cy="365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786173" y="2448091"/>
        <a:ext cx="32472" cy="219496"/>
      </dsp:txXfrm>
    </dsp:sp>
    <dsp:sp modelId="{6C7CF9F4-C0A6-4930-9C2A-592C9ED87B46}">
      <dsp:nvSpPr>
        <dsp:cNvPr id="0" name=""/>
        <dsp:cNvSpPr/>
      </dsp:nvSpPr>
      <dsp:spPr>
        <a:xfrm>
          <a:off x="439651" y="1450547"/>
          <a:ext cx="2310724" cy="22145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Народная (индивидуальная, </a:t>
          </a:r>
          <a:r>
            <a:rPr lang="ru-RU" sz="1400" kern="1200" smtClean="0"/>
            <a:t>коллективная, бытовая</a:t>
          </a:r>
          <a:r>
            <a:rPr lang="ru-RU" sz="1400" kern="1200" dirty="0" smtClean="0"/>
            <a:t>, сезонно-обрядовая,  игра-забава, игра-аттракцион)</a:t>
          </a:r>
          <a:endParaRPr lang="ru-RU" sz="1400" kern="1200" dirty="0"/>
        </a:p>
      </dsp:txBody>
      <dsp:txXfrm>
        <a:off x="778049" y="1774865"/>
        <a:ext cx="1633928" cy="1565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DF53-EB18-4620-B87E-81507500E315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C25C-B2C6-433F-8375-E68AA343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DF53-EB18-4620-B87E-81507500E315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C25C-B2C6-433F-8375-E68AA343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DF53-EB18-4620-B87E-81507500E315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C25C-B2C6-433F-8375-E68AA343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DF53-EB18-4620-B87E-81507500E315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C25C-B2C6-433F-8375-E68AA343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DF53-EB18-4620-B87E-81507500E315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C25C-B2C6-433F-8375-E68AA343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DF53-EB18-4620-B87E-81507500E315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C25C-B2C6-433F-8375-E68AA343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DF53-EB18-4620-B87E-81507500E315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C25C-B2C6-433F-8375-E68AA343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DF53-EB18-4620-B87E-81507500E315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C25C-B2C6-433F-8375-E68AA343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DF53-EB18-4620-B87E-81507500E315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C25C-B2C6-433F-8375-E68AA343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DF53-EB18-4620-B87E-81507500E315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C25C-B2C6-433F-8375-E68AA343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DF53-EB18-4620-B87E-81507500E315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C25C-B2C6-433F-8375-E68AA343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7DF53-EB18-4620-B87E-81507500E315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1C25C-B2C6-433F-8375-E68AA343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</a:rPr>
              <a:t>Игровые  технологии в </a:t>
            </a:r>
            <a:br>
              <a:rPr lang="ru-RU" sz="5400" b="1" i="1" dirty="0" smtClean="0">
                <a:solidFill>
                  <a:srgbClr val="FFFF00"/>
                </a:solidFill>
              </a:rPr>
            </a:br>
            <a:r>
              <a:rPr lang="ru-RU" sz="5400" b="1" i="1" dirty="0" smtClean="0">
                <a:solidFill>
                  <a:srgbClr val="FFFF00"/>
                </a:solidFill>
              </a:rPr>
              <a:t>дошкольном образовательном учреждении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661248"/>
            <a:ext cx="7854696" cy="1285884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5 «Сказка»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Буйских И.С.</a:t>
            </a:r>
          </a:p>
          <a:p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р.п.Тонкино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                                  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Функции игры:</a:t>
            </a:r>
            <a:endParaRPr lang="ru-RU" sz="40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развлекательная (это основная функция  - развлечь, доставить довольствие, воодушевить, пробудить, интерес);</a:t>
            </a:r>
          </a:p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коммуникативная: освоение диалектики общения;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самореализация в игре как полигоне человеческой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практики;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игротерапевтическая: преодоление различных трудностей, возникающих в других видах жизнедеятельности;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диагностическая: выявление отклонений от нормативного поведения, самопознание в процессе игры;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функция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коррекции: внесение позитивных изменений в структуру личностных показателей;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межнациональная коммуникация: усвоение единых для всех людей социально-культурных ценностей;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функция социализации: включение в систему общественных отношений, усвоение норм человеческого общения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Игровая технология</a:t>
            </a:r>
            <a:b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   строится как целостное образование . </a:t>
            </a:r>
            <a:b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нее включаются последовательно:</a:t>
            </a:r>
            <a:endParaRPr lang="ru-RU" sz="3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По характеру педагогического процесса выделяются     следующие группы игр: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lnSpcReduction="10000"/>
          </a:bodyPr>
          <a:lstStyle/>
          <a:p>
            <a:endParaRPr lang="ru-RU" sz="2800" i="1" dirty="0" smtClean="0"/>
          </a:p>
          <a:p>
            <a:r>
              <a:rPr lang="ru-RU" sz="3200" b="1" i="1" dirty="0" smtClean="0"/>
              <a:t>обучающие, тренировочные, контролирующие и обобщающие;</a:t>
            </a:r>
          </a:p>
          <a:p>
            <a:r>
              <a:rPr lang="ru-RU" sz="3200" b="1" i="1" dirty="0" smtClean="0"/>
              <a:t>познавательные, воспитательные, развивающие;</a:t>
            </a:r>
          </a:p>
          <a:p>
            <a:r>
              <a:rPr lang="ru-RU" sz="3200" b="1" i="1" dirty="0" smtClean="0"/>
              <a:t> репродуктивные, продуктивные, творческие;</a:t>
            </a:r>
          </a:p>
          <a:p>
            <a:r>
              <a:rPr lang="ru-RU" sz="3200" b="1" i="1" dirty="0" smtClean="0"/>
              <a:t> коммуникативные, диагностические, психотехнические.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214290"/>
          <a:ext cx="692948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3" descr="deti_5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3429000"/>
            <a:ext cx="2849562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3810027" cy="2857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018"/>
            <a:ext cx="3875922" cy="29069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4" y="3284984"/>
            <a:ext cx="4032447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390597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995936" cy="299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260267"/>
            <a:ext cx="3996444" cy="2997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5" y="3501008"/>
            <a:ext cx="4114837" cy="3086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490286"/>
            <a:ext cx="4129132" cy="30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Развивающие авторские  игры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28662" y="1643050"/>
            <a:ext cx="3143272" cy="20717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err="1" smtClean="0">
                <a:solidFill>
                  <a:schemeClr val="tx1"/>
                </a:solidFill>
              </a:rPr>
              <a:t>Кьюзенер</a:t>
            </a:r>
            <a:r>
              <a:rPr lang="ru-RU" b="1" i="1" u="sng" dirty="0" smtClean="0">
                <a:solidFill>
                  <a:schemeClr val="tx1"/>
                </a:solidFill>
              </a:rPr>
              <a:t> Х.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«Счетные палочки   </a:t>
            </a:r>
            <a:r>
              <a:rPr lang="ru-RU" b="1" i="1" dirty="0" err="1" smtClean="0">
                <a:solidFill>
                  <a:schemeClr val="tx1"/>
                </a:solidFill>
              </a:rPr>
              <a:t>Кьюзенера</a:t>
            </a:r>
            <a:r>
              <a:rPr lang="ru-RU" b="1" i="1" dirty="0" smtClean="0">
                <a:solidFill>
                  <a:schemeClr val="tx1"/>
                </a:solidFill>
              </a:rPr>
              <a:t>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86314" y="1571612"/>
            <a:ext cx="3214710" cy="21431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err="1" smtClean="0">
                <a:solidFill>
                  <a:schemeClr val="tx1"/>
                </a:solidFill>
              </a:rPr>
              <a:t>Дьенеш</a:t>
            </a:r>
            <a:r>
              <a:rPr lang="ru-RU" b="1" i="1" u="sng" dirty="0" smtClean="0">
                <a:solidFill>
                  <a:schemeClr val="tx1"/>
                </a:solidFill>
              </a:rPr>
              <a:t> Э.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«Логические блоки </a:t>
            </a:r>
            <a:r>
              <a:rPr lang="ru-RU" b="1" i="1" dirty="0" err="1" smtClean="0">
                <a:solidFill>
                  <a:schemeClr val="tx1"/>
                </a:solidFill>
              </a:rPr>
              <a:t>Дьенеша</a:t>
            </a:r>
            <a:r>
              <a:rPr lang="ru-RU" b="1" i="1" dirty="0" smtClean="0">
                <a:solidFill>
                  <a:schemeClr val="tx1"/>
                </a:solidFill>
              </a:rPr>
              <a:t>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4071942"/>
            <a:ext cx="4071966" cy="2286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err="1" smtClean="0">
                <a:solidFill>
                  <a:schemeClr val="tx1"/>
                </a:solidFill>
              </a:rPr>
              <a:t>Воскобович</a:t>
            </a:r>
            <a:r>
              <a:rPr lang="ru-RU" b="1" i="1" u="sng" dirty="0" smtClean="0">
                <a:solidFill>
                  <a:schemeClr val="tx1"/>
                </a:solidFill>
              </a:rPr>
              <a:t> В.В.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«Квадрат </a:t>
            </a:r>
            <a:r>
              <a:rPr lang="ru-RU" b="1" i="1" dirty="0" err="1" smtClean="0">
                <a:solidFill>
                  <a:schemeClr val="tx1"/>
                </a:solidFill>
              </a:rPr>
              <a:t>Воскобовича</a:t>
            </a:r>
            <a:r>
              <a:rPr lang="ru-RU" b="1" i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</a:t>
            </a:r>
            <a:r>
              <a:rPr lang="ru-RU" b="1" i="1" dirty="0" err="1" smtClean="0">
                <a:solidFill>
                  <a:schemeClr val="tx1"/>
                </a:solidFill>
              </a:rPr>
              <a:t>Геоконт</a:t>
            </a:r>
            <a:r>
              <a:rPr lang="ru-RU" b="1" i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«Прозрачный квадрат»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</a:t>
            </a:r>
            <a:r>
              <a:rPr lang="ru-RU" b="1" i="1" dirty="0" err="1" smtClean="0">
                <a:solidFill>
                  <a:schemeClr val="tx1"/>
                </a:solidFill>
              </a:rPr>
              <a:t>Складушки</a:t>
            </a:r>
            <a:r>
              <a:rPr lang="ru-RU" b="1" i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«Цветовые часы»</a:t>
            </a:r>
          </a:p>
          <a:p>
            <a:pPr algn="ctr"/>
            <a:endParaRPr lang="ru-RU" b="1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 использовании игровых технологий в воспитательно-образовательном процессе в ДОУ необходимо соблюдать следующие условия:</a:t>
            </a: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sz="3000" b="1" i="1" dirty="0" smtClean="0"/>
              <a:t>соответствие целям воспитательно-образовательного процесса;</a:t>
            </a:r>
          </a:p>
          <a:p>
            <a:r>
              <a:rPr lang="ru-RU" sz="3000" b="1" i="1" dirty="0" smtClean="0"/>
              <a:t>доступность для детей данного возраста;</a:t>
            </a:r>
          </a:p>
          <a:p>
            <a:pPr fontAlgn="base"/>
            <a:r>
              <a:rPr lang="ru-RU" sz="3000" b="1" i="1" dirty="0" smtClean="0"/>
              <a:t>отсутствие принуждения любой формы при вовлечении детей в игру;</a:t>
            </a:r>
          </a:p>
          <a:p>
            <a:r>
              <a:rPr lang="ru-RU" sz="3000" b="1" i="1" dirty="0" smtClean="0"/>
              <a:t>игровые технологии должны быть направлены на развитие восприятия, внимания, памяти, наглядно-образного, логического, образного мышления детей.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44" y="214290"/>
            <a:ext cx="8858312" cy="50006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i="1" dirty="0" smtClean="0"/>
          </a:p>
          <a:p>
            <a:pPr algn="ctr"/>
            <a:r>
              <a:rPr lang="ru-RU" i="1" dirty="0" smtClean="0"/>
              <a:t>В свете ФГОС  личность ребенка находится на первом плане и  все дошкольное детство должно быть посвящено игре.</a:t>
            </a:r>
          </a:p>
          <a:p>
            <a:pPr algn="ctr"/>
            <a:r>
              <a:rPr lang="ru-RU" i="1" dirty="0" smtClean="0"/>
              <a:t>Игра – это не только удовольствие и радость для ребёнка, но и закрепление навыков, которыми он недавно овладел. Дети в игре чувствуют себя самостоятельными, по  своему желанию общаются со сверстниками,  реализуют и углубляют свои знания и умения. Играя, дети познают окружающий мир, изучают цвета, форму, свойства материала и пространство, знакомятся с растениями, животными, адаптируются к многообразию человеческих отношений. Таким образом, игровая технология играет основную роль в  развитии ребёнка и является фундаментом  всего дошкольного образования. </a:t>
            </a:r>
            <a:endParaRPr lang="ru-RU" sz="3200" i="1" dirty="0" smtClean="0"/>
          </a:p>
          <a:p>
            <a:pPr algn="ctr"/>
            <a:endParaRPr lang="ru-RU" dirty="0"/>
          </a:p>
        </p:txBody>
      </p:sp>
      <p:pic>
        <p:nvPicPr>
          <p:cNvPr id="3" name="Рисунок 3" descr="дети 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587" y="4214818"/>
            <a:ext cx="418941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15328" cy="136759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    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67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500306"/>
            <a:ext cx="2786082" cy="39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5984" y="3643314"/>
            <a:ext cx="4286280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«Без игры нет и не может быть полноценного умственного развития. Игра-это огромное светлое окно, через которое в духовный мир ребёнка вливается живительный поток представлений, понятий окружающего мира. Игра-это искра зажигающая огонёк пытливости и любознательности»   </a:t>
            </a:r>
          </a:p>
          <a:p>
            <a:r>
              <a:rPr lang="ru-RU" sz="1600" dirty="0" smtClean="0"/>
              <a:t> В.А.Сухомлинский.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28" y="785794"/>
            <a:ext cx="3643338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buNone/>
            </a:pPr>
            <a:r>
              <a:rPr lang="ru-RU" sz="2000" dirty="0" smtClean="0"/>
              <a:t>«Игра – пространство «внутренней социализации» ребенка, средство усвоения социальных установок» </a:t>
            </a:r>
          </a:p>
          <a:p>
            <a:pPr fontAlgn="base">
              <a:buNone/>
            </a:pPr>
            <a:r>
              <a:rPr lang="ru-RU" sz="2000" dirty="0" smtClean="0"/>
              <a:t>Л.С. </a:t>
            </a:r>
            <a:r>
              <a:rPr lang="ru-RU" sz="2000" dirty="0" err="1" smtClean="0"/>
              <a:t>Выготский</a:t>
            </a:r>
            <a:r>
              <a:rPr lang="ru-RU" sz="2000" dirty="0" smtClean="0"/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714356"/>
            <a:ext cx="3500462" cy="278608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buNone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«Игра – свобода личности в воображении, «иллюзорная реализация нереализуемых интересов» </a:t>
            </a:r>
          </a:p>
          <a:p>
            <a:pPr fontAlgn="base">
              <a:buNone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А.Н. Леонтьев.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None/>
            </a:pPr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</a:rPr>
              <a:t/>
            </a:r>
            <a:br>
              <a:rPr lang="ru-RU" sz="3200" b="1" i="1" dirty="0" smtClean="0">
                <a:solidFill>
                  <a:schemeClr val="accent1"/>
                </a:solidFill>
              </a:rPr>
            </a:br>
            <a:r>
              <a:rPr lang="ru-RU" sz="3200" b="1" i="1" dirty="0" smtClean="0">
                <a:solidFill>
                  <a:schemeClr val="accent1"/>
                </a:solidFill>
              </a:rPr>
              <a:t/>
            </a:r>
            <a:br>
              <a:rPr lang="ru-RU" sz="3200" b="1" i="1" dirty="0" smtClean="0">
                <a:solidFill>
                  <a:schemeClr val="accent1"/>
                </a:solidFill>
              </a:rPr>
            </a:br>
            <a:r>
              <a:rPr lang="ru-RU" sz="3200" b="1" i="1" dirty="0" smtClean="0">
                <a:solidFill>
                  <a:schemeClr val="accent1"/>
                </a:solidFill>
              </a:rPr>
              <a:t/>
            </a:r>
            <a:br>
              <a:rPr lang="ru-RU" sz="3200" b="1" i="1" dirty="0" smtClean="0">
                <a:solidFill>
                  <a:schemeClr val="accent1"/>
                </a:solidFill>
              </a:rPr>
            </a:br>
            <a:r>
              <a:rPr lang="ru-RU" sz="3200" b="1" i="1" dirty="0" smtClean="0">
                <a:solidFill>
                  <a:schemeClr val="accent1"/>
                </a:solidFill>
              </a:rPr>
              <a:t/>
            </a:r>
            <a:br>
              <a:rPr lang="ru-RU" sz="3200" b="1" i="1" dirty="0" smtClean="0">
                <a:solidFill>
                  <a:schemeClr val="accent1"/>
                </a:solidFill>
              </a:rPr>
            </a:br>
            <a:r>
              <a:rPr lang="ru-RU" sz="4000" b="1" i="1" dirty="0" smtClean="0">
                <a:solidFill>
                  <a:srgbClr val="FFFF00"/>
                </a:solidFill>
              </a:rPr>
              <a:t>Педагогическая игровая технология </a:t>
            </a:r>
            <a:r>
              <a:rPr lang="ru-RU" sz="4000" b="1" i="1" dirty="0" smtClean="0">
                <a:solidFill>
                  <a:schemeClr val="accent1"/>
                </a:solidFill>
              </a:rPr>
              <a:t/>
            </a:r>
            <a:br>
              <a:rPr lang="ru-RU" sz="4000" b="1" i="1" dirty="0" smtClean="0">
                <a:solidFill>
                  <a:schemeClr val="accent1"/>
                </a:solidFill>
              </a:rPr>
            </a:br>
            <a:r>
              <a:rPr lang="ru-RU" sz="4000" b="1" i="1" dirty="0" smtClean="0">
                <a:solidFill>
                  <a:schemeClr val="accent1"/>
                </a:solidFill>
              </a:rPr>
              <a:t/>
            </a:r>
            <a:br>
              <a:rPr lang="ru-RU" sz="4000" b="1" i="1" dirty="0" smtClean="0">
                <a:solidFill>
                  <a:schemeClr val="accent1"/>
                </a:solidFill>
              </a:rPr>
            </a:br>
            <a:r>
              <a:rPr lang="ru-RU" sz="3200" b="1" i="1" dirty="0" smtClean="0">
                <a:solidFill>
                  <a:schemeClr val="accent1"/>
                </a:solidFill>
              </a:rPr>
              <a:t/>
            </a:r>
            <a:br>
              <a:rPr lang="ru-RU" sz="3200" b="1" i="1" dirty="0" smtClean="0">
                <a:solidFill>
                  <a:schemeClr val="accent1"/>
                </a:solidFill>
              </a:rPr>
            </a:b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643050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Характерной чертой этой технологии является моделирование жизненно важных профессиональных затруднений в образовательном пространстве и поиск путей их решения. Включает достаточно обширную группу методов и приемов организации педагогического процесса в форме различных педагогических игр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5" descr="apnool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714752"/>
            <a:ext cx="3857652" cy="294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</a:rPr>
              <a:t>Отличие игровой технологии от игры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ru-RU" sz="2400" b="1" i="1" dirty="0" smtClean="0"/>
              <a:t>В отличие от игр вообще, игровая технология обладает существенным признаком — четко обучения и соответствующим ей педагогическим результатом, которые могут быть обоснованы в явном виде и характеризуются учебно-познавательной направленностью. </a:t>
            </a:r>
          </a:p>
          <a:p>
            <a:pPr fontAlgn="base">
              <a:buNone/>
            </a:pPr>
            <a:r>
              <a:rPr lang="ru-RU" sz="2400" b="1" i="1" dirty="0" smtClean="0"/>
              <a:t>      Игровая форма НОД создается при помощи игровых приемов и ситуаций, выступающих как средство побуждения, стимулирования к образовательной деятельности.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Игровые технологии должны быть направлены на решение следующих задач:</a:t>
            </a: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86" y="102022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Реализация игровых приемов и ситуаций в образовательном процессе происходит по следующим основным направлениям: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2400" i="1" dirty="0" smtClean="0"/>
              <a:t>дидактическая цель ставится перед детьми в форме игровой задачи;</a:t>
            </a:r>
            <a:endParaRPr lang="ru-RU" sz="2400" dirty="0" smtClean="0"/>
          </a:p>
          <a:p>
            <a:pPr fontAlgn="base"/>
            <a:r>
              <a:rPr lang="ru-RU" sz="2400" i="1" dirty="0" smtClean="0"/>
              <a:t>деятельность подчиняется правилам игры;</a:t>
            </a:r>
            <a:endParaRPr lang="ru-RU" sz="2400" dirty="0" smtClean="0"/>
          </a:p>
          <a:p>
            <a:pPr fontAlgn="base"/>
            <a:r>
              <a:rPr lang="ru-RU" sz="2400" i="1" dirty="0" smtClean="0"/>
              <a:t>учебный материал используется в качестве её средства;</a:t>
            </a:r>
            <a:endParaRPr lang="ru-RU" sz="2400" dirty="0" smtClean="0"/>
          </a:p>
          <a:p>
            <a:pPr fontAlgn="base"/>
            <a:r>
              <a:rPr lang="ru-RU" sz="2400" i="1" dirty="0" smtClean="0"/>
              <a:t>в деятельность вводится элемент соревнования, который переводит дидактическую задачу в игровую;</a:t>
            </a:r>
            <a:endParaRPr lang="ru-RU" sz="2400" dirty="0" smtClean="0"/>
          </a:p>
          <a:p>
            <a:pPr fontAlgn="base"/>
            <a:r>
              <a:rPr lang="ru-RU" sz="2400" i="1" dirty="0" smtClean="0"/>
              <a:t>успешное выполнение дидактического задания связывается с игровым результатом.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6565" y="812709"/>
            <a:ext cx="4704522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1"/>
            <a:ext cx="4381646" cy="3286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4295"/>
            <a:ext cx="4381646" cy="30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139952" cy="31049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9663" y="1315033"/>
            <a:ext cx="5616626" cy="3795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4143167" cy="310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6984776" cy="5049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5517232"/>
            <a:ext cx="3192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Театральная деятельность.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rina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irina</Template>
  <TotalTime>491</TotalTime>
  <Words>676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irina</vt:lpstr>
      <vt:lpstr>Игровые  технологии в  дошкольном образовательном учреждении</vt:lpstr>
      <vt:lpstr>Презентация PowerPoint</vt:lpstr>
      <vt:lpstr>    Педагогическая игровая технология    </vt:lpstr>
      <vt:lpstr>Отличие игровой технологии от игры</vt:lpstr>
      <vt:lpstr>Игровые технологии должны быть направлены на решение следующих задач:</vt:lpstr>
      <vt:lpstr>  Реализация игровых приемов и ситуаций в образовательном процессе происходит по следующим основным направлениям: </vt:lpstr>
      <vt:lpstr>Презентация PowerPoint</vt:lpstr>
      <vt:lpstr>Презентация PowerPoint</vt:lpstr>
      <vt:lpstr>Презентация PowerPoint</vt:lpstr>
      <vt:lpstr>Функции игры:</vt:lpstr>
      <vt:lpstr>Игровая технология     строится как целостное образование .  В нее включаются последовательно:</vt:lpstr>
      <vt:lpstr>  По характеру педагогического процесса выделяются     следующие группы игр: 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использовании игровых технологий в воспитательно-образовательном процессе в ДОУ необходимо соблюдать следующие условия:</vt:lpstr>
      <vt:lpstr>Презентация PowerPoint</vt:lpstr>
      <vt:lpstr>      Спасибо за внимание!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в Доу</dc:title>
  <dc:creator>User</dc:creator>
  <cp:lastModifiedBy>Малышок</cp:lastModifiedBy>
  <cp:revision>119</cp:revision>
  <dcterms:created xsi:type="dcterms:W3CDTF">2015-01-28T12:43:29Z</dcterms:created>
  <dcterms:modified xsi:type="dcterms:W3CDTF">2024-01-26T08:27:25Z</dcterms:modified>
</cp:coreProperties>
</file>