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04" autoAdjust="0"/>
    <p:restoredTop sz="94660"/>
  </p:normalViewPr>
  <p:slideViewPr>
    <p:cSldViewPr>
      <p:cViewPr varScale="1">
        <p:scale>
          <a:sx n="68" d="100"/>
          <a:sy n="68" d="100"/>
        </p:scale>
        <p:origin x="3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50" y="764540"/>
            <a:ext cx="7406640" cy="126365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Дидактическое средство «Игровой куб «Путешествие </a:t>
            </a:r>
            <a:r>
              <a:rPr lang="ru-RU" sz="3600" dirty="0" smtClean="0">
                <a:latin typeface="Monotype Corsiva" panose="03010101010201010101" pitchFamily="66" charset="0"/>
              </a:rPr>
              <a:t>в страну математики»</a:t>
            </a:r>
            <a:endParaRPr lang="ru-RU" sz="3600" dirty="0">
              <a:latin typeface="Monotype Corsiva" panose="03010101010201010101" pitchFamily="66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589240"/>
            <a:ext cx="7410471" cy="10801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Автор:</a:t>
            </a:r>
            <a:endParaRPr lang="ru-RU" sz="2900" dirty="0" smtClean="0">
              <a:solidFill>
                <a:schemeClr val="bg1">
                  <a:lumMod val="50000"/>
                </a:schemeClr>
              </a:solidFill>
              <a:latin typeface="Monotype Corsiva" panose="03010101010201010101" pitchFamily="66" charset="0"/>
              <a:cs typeface="Andalus" panose="02020603050405020304" pitchFamily="18" charset="-78"/>
            </a:endParaRPr>
          </a:p>
          <a:p>
            <a:pPr>
              <a:lnSpc>
                <a:spcPct val="120000"/>
              </a:lnSpc>
            </a:pPr>
            <a:r>
              <a:rPr lang="ru-RU" sz="2900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Рыбина Т.В.</a:t>
            </a:r>
            <a:endParaRPr lang="ru-RU" sz="2900" dirty="0" smtClean="0">
              <a:solidFill>
                <a:schemeClr val="bg1">
                  <a:lumMod val="50000"/>
                </a:schemeClr>
              </a:solidFill>
              <a:latin typeface="Monotype Corsiva" panose="03010101010201010101" pitchFamily="66" charset="0"/>
              <a:cs typeface="Andalus" panose="02020603050405020304" pitchFamily="18" charset="-78"/>
            </a:endParaRPr>
          </a:p>
          <a:p>
            <a:pPr>
              <a:lnSpc>
                <a:spcPct val="120000"/>
              </a:lnSpc>
            </a:pPr>
            <a:r>
              <a:rPr lang="ru-RU" sz="2900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Старшая группа №08</a:t>
            </a:r>
            <a:endParaRPr lang="ru-RU" sz="2900" dirty="0" smtClean="0">
              <a:solidFill>
                <a:schemeClr val="bg1">
                  <a:lumMod val="50000"/>
                </a:schemeClr>
              </a:solidFill>
              <a:latin typeface="Monotype Corsiva" panose="03010101010201010101" pitchFamily="66" charset="0"/>
              <a:cs typeface="Andalus" panose="02020603050405020304" pitchFamily="18" charset="-78"/>
            </a:endParaRP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9" y="1"/>
            <a:ext cx="592935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9895" algn="ctr"/>
                <a:tab pos="594042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                                г. Красноярска «Детский сад №311»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картинки математика для детей&quot;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90220"/>
            <a:ext cx="4968552" cy="33793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455" y="404664"/>
            <a:ext cx="6589199" cy="128089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 детей: старший дошкольный возраст, дети 5-7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7344815" cy="5112568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умственного развития детей существенное значение имеет приобретение ими математических представлений, которые активно влияют на формирование умственных действий, столь необходимых для познания окружающего мира. Все полученные знания и умения закрепляются в дидактических играх, которым необходимо уделять большое внимание. Основное назначение их – обеспечить детей знаниями в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игры. В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играх есть возможность формировать новые знания, знакомить детей со способами действий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разработан и создан развивающий куб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страну математики»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304" y="387329"/>
            <a:ext cx="6976136" cy="860674"/>
          </a:xfrm>
        </p:spPr>
        <p:txBody>
          <a:bodyPr>
            <a:noAutofit/>
          </a:bodyPr>
          <a:lstStyle/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мыслительную деятельность, формировать интеллектуальные способности детей.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268760"/>
            <a:ext cx="761459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свойствах предметов: цвет, форма,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размер. Закрепить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счёта. Закрепить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чтения выражений со знаками больше 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различать пространственные направления и ориентироваться на листе бумаги : право-лево, внизу - вверху, в середине, в углу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знакомить детей с чётными и не чётными числами в пределах 20.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10 из двух меньших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чисел. Совершенствовать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составлять и решать арифметические задачи на сложение 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вычитание. Развивать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мышление, внимание, память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мелкую моторику пальцев рук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sz="20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математическим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помогать друг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другу. Воспитывать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дружеские взаимоотношения между детьми.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дидактического средства: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интерактивный куб сделан из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коробки 24х24см. и 24х17см.,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по весу, его может передвинуть любой ребенок, яркий и привлекательный. Внутри куба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 наборы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оборудования.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граней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куба представляют собой игровое поле. Что позволяет одновременно играть в разные игры нескольким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800"/>
          <a:stretch>
            <a:fillRect/>
          </a:stretch>
        </p:blipFill>
        <p:spPr>
          <a:xfrm>
            <a:off x="3491880" y="3533437"/>
            <a:ext cx="4932040" cy="3360158"/>
          </a:xfrm>
          <a:prstGeom prst="rect">
            <a:avLst/>
          </a:prstGeom>
          <a:effectLst>
            <a:softEdge rad="127000"/>
          </a:effectLst>
          <a:scene3d>
            <a:camera prst="obliqueBottomRight"/>
            <a:lightRig rig="threePt" dir="t"/>
          </a:scene3d>
          <a:sp3d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409" y="260648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грань – игра «Повтори узор на нитке»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1" y="1340768"/>
            <a:ext cx="424847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участвуют 1 -3 игрока.</a:t>
            </a:r>
            <a:endPara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 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плоские карточки с изображением схем геометрической цепочки, вырезанные из цветной бумаги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фигуры, разные по форме и величине и цвету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ребёнку рассмотреть  плоский макет игры, спрашивает, какие геометрические фигуры нужно выложить на линии  прямой, волнистой, чередуя по форме, цвету и величине, предлагает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геометрическую цепочку. Предложить  ребёнку собрать из геометрических фигур колобка.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44" y="1278324"/>
            <a:ext cx="3809252" cy="507900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89200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грань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мозаика»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268760"/>
            <a:ext cx="4509723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игрок.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 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плоские карточки с изображением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из геометрических фигур,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вырезанные из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цветного фетра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фигуры, разные по форме и величине и цвету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задание разной трудности. На составление изображения предмета из геометрических фигур: работа по готовому расчлененному образцу , работа по нерасчлененному образцу , работа по условиям (собрать фигуру человека девочка в платье) , работа по собственному замыслу ( просто человека). Ребенок получает набор геометрических фигур. В заключении игры анализирует свою фигуру , находит сходства и различия в решении конструктивного замысла.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61824"/>
            <a:ext cx="3676641" cy="2757480"/>
          </a:xfrm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892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грань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отличия»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7298" y="1556792"/>
            <a:ext cx="3292694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участвует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игрока.</a:t>
            </a:r>
            <a:endPara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материал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картинки по теме недели, имеющие отличия друг от друга.</a:t>
            </a:r>
            <a:endParaRPr lang="ru-RU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 карточки и сравнить их. Ребенок должен внимательно рассмотреть их и найти чем они отличаются. Количество отличий.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игры дети анализируют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выбор, находят цифру, соответствующую количеству отличий. </a:t>
            </a:r>
            <a:endParaRPr lang="ru-RU" sz="19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36" y="1756286"/>
            <a:ext cx="4617359" cy="3463018"/>
          </a:xfrm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0904"/>
            <a:ext cx="6589200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грань – игра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1556792"/>
            <a:ext cx="338437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участвует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1-3 игрока.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плоские карточки с изображением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 плюс, минус, равно, больше, меньше, карточки с цифрами.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выбрать иллюстрацию примера и воспроизвести арифметические действия. Ребенок подбирает цифры и знаки в соответствии с иллюстрацией примера и решает его.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игры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анализируют свои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365575" cy="3600400"/>
          </a:xfrm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589200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грань – игра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/>
              <a:t>Домик»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3" y="1268760"/>
            <a:ext cx="32403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участвует 1-3 игрока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окошками.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цифр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 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выкладывает цифру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крыше дома. Она обозначает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жильцов на каждом этаже.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подобрать и поставить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 в окна каждого этаже, чтобы в сумме они составляли число на крыше.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8941" y="2101822"/>
            <a:ext cx="5110322" cy="3832740"/>
          </a:xfrm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4563</Words>
  <Application>WPS Presentation</Application>
  <PresentationFormat>Экран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Wingdings 3</vt:lpstr>
      <vt:lpstr>Arial</vt:lpstr>
      <vt:lpstr>Monotype Corsiva</vt:lpstr>
      <vt:lpstr>Cambria Math</vt:lpstr>
      <vt:lpstr>Andalus</vt:lpstr>
      <vt:lpstr>Calibri</vt:lpstr>
      <vt:lpstr>Times New Roman</vt:lpstr>
      <vt:lpstr>Century Gothic</vt:lpstr>
      <vt:lpstr>Microsoft YaHei</vt:lpstr>
      <vt:lpstr>Arial Unicode MS</vt:lpstr>
      <vt:lpstr>Легкий дым</vt:lpstr>
      <vt:lpstr>Дидактическое средство «Игровой интерактивный куб «Путешествие в страну математики»</vt:lpstr>
      <vt:lpstr>Возрастная категория детей: старший дошкольный возраст, дети 5-7 лет</vt:lpstr>
      <vt:lpstr>Цель: активизировать мыслительную деятельность, формировать интеллектуальные способности детей.</vt:lpstr>
      <vt:lpstr>Описание дидактического средства: Игровой интерактивный куб сделан из коробки 24х24см. и 24х17см., легкий по весу, его может передвинуть любой ребенок, яркий и привлекательный. Внутри куба хранятся наборы игрового оборудования. Пять граней куба представляют собой игровое поле. Что позволяет одновременно играть в разные игры нескольким детям.</vt:lpstr>
      <vt:lpstr>Первая грань – игра «Повтори узор на нитке» </vt:lpstr>
      <vt:lpstr>Вторая грань – игра «Геометрическая мозаика» </vt:lpstr>
      <vt:lpstr>Третья грань – игра «Найди отличия»</vt:lpstr>
      <vt:lpstr>Четвертая грань – игра «Сколько?»</vt:lpstr>
      <vt:lpstr>Пятая грань – игра «Домик»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КАРТОТЕКА РЕЧЕВЫХ ИГР ДЛЯ ДЕТЕЙ 4-5 ЛЕТ</dc:title>
  <dc:creator>Home</dc:creator>
  <cp:lastModifiedBy>Home</cp:lastModifiedBy>
  <cp:revision>31</cp:revision>
  <dcterms:created xsi:type="dcterms:W3CDTF">2018-11-14T13:27:00Z</dcterms:created>
  <dcterms:modified xsi:type="dcterms:W3CDTF">2022-06-04T05:21:46Z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FFA1B534D7154CF88A05BFCB47991896</vt:lpwstr>
  </property>
  <property fmtid="{D5CDD505-2E9C-101B-9397-08002B2CF9AE}" pid="3" name="KSOProductBuildVer">
    <vt:lpwstr>1049-11.2.0.11130</vt:lpwstr>
  </property>
</Properties>
</file>