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65E0A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5" y="620688"/>
            <a:ext cx="61712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учреждение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«ЦРР – детский сад № 56 «Сказка»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«БИЗНЕСМЕН С ПЕЛЁНОК»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725144"/>
            <a:ext cx="2981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Подготовила воспитатель</a:t>
            </a:r>
          </a:p>
          <a:p>
            <a:r>
              <a:rPr lang="ru-RU" i="1" dirty="0" err="1" smtClean="0">
                <a:solidFill>
                  <a:srgbClr val="FF0000"/>
                </a:solidFill>
              </a:rPr>
              <a:t>Борзихина</a:t>
            </a:r>
            <a:r>
              <a:rPr lang="ru-RU" i="1" dirty="0" smtClean="0">
                <a:solidFill>
                  <a:srgbClr val="FF0000"/>
                </a:solidFill>
              </a:rPr>
              <a:t> Алёна Игоревна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презентация\yellow-money-slide-templa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456"/>
            <a:ext cx="9216008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6722" y="-30788"/>
            <a:ext cx="402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ИГРА «ЧТО МОЖНО КУПИТЬ ЗА ДЕНЬГИ, А ЧТО НЕЛЬЗЯ»</a:t>
            </a:r>
            <a:endParaRPr lang="ru-RU" b="1" i="1" dirty="0">
              <a:solidFill>
                <a:srgbClr val="F65E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611">
            <a:off x="243160" y="2724905"/>
            <a:ext cx="1112563" cy="144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F:\ФОТО презентация\IMG_20210129_1617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0" b="7180"/>
          <a:stretch/>
        </p:blipFill>
        <p:spPr bwMode="auto">
          <a:xfrm>
            <a:off x="203265" y="292377"/>
            <a:ext cx="2376264" cy="2716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7171" name="Picture 3" descr="F:\ФОТО презентация\IMG_20210129_1617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172819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7172" name="Picture 4" descr="F:\ФОТО презентация\IMG_20210129_16175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5901" r="3599" b="7186"/>
          <a:stretch/>
        </p:blipFill>
        <p:spPr bwMode="auto">
          <a:xfrm>
            <a:off x="6459315" y="4272698"/>
            <a:ext cx="2394486" cy="1633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699792" y="640486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способствовать формированию первоначальных представлений о потребностях.</a:t>
            </a:r>
          </a:p>
          <a:p>
            <a:r>
              <a:rPr lang="ru-RU" sz="16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1)Познакомить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разнообразием потребностей человека;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2)Сформировать представления об ограниченности возможностей;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3)Научить определять разницу между 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«хочу»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«надо»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4)Формировать коммуникативно–экономическую грамотность, развивать экономическое мышление;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5)Способствовать развитию элементарных учебных умений;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6)Воспитывать социально–нравственные качества: бережливость, рачительность, смекалку, трудолюбие, желание учиться, умение планировать дела.</a:t>
            </a:r>
            <a:endParaRPr lang="ru-RU" sz="1600" b="1" i="0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1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презентация\yellow-money-slide-templa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216008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656" y="130105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ЗНАКОМСТВО С ДЕНЕЖНЫМИ КУПЮРАМИ РАЗНЫХ СТРАН</a:t>
            </a:r>
            <a:endParaRPr lang="ru-RU" b="1" i="1" dirty="0">
              <a:solidFill>
                <a:srgbClr val="F65E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43" y="3785651"/>
            <a:ext cx="1005695" cy="130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F:\ФОТО презентация\IMG_20210129_1632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1"/>
          <a:stretch/>
        </p:blipFill>
        <p:spPr bwMode="auto">
          <a:xfrm>
            <a:off x="513268" y="836712"/>
            <a:ext cx="1869672" cy="2633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ФОТО презентация\IMG_20210129_1632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/>
          <a:stretch/>
        </p:blipFill>
        <p:spPr bwMode="auto">
          <a:xfrm>
            <a:off x="2782234" y="776436"/>
            <a:ext cx="1826305" cy="267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ФОТО презентация\IMG_20210129_1634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89" y="3785652"/>
            <a:ext cx="3097235" cy="2322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246221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с деньгами разных стран.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-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Закреплять понятие «деньги», познакомить с понятием «валюта», с денежными знаками других стран (на примере евро, доллара, юаня, тенге и др. ;)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Расширять активный и пассивный словарь;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устную речь, наглядно-образное мышление, внимание, память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деньгам, умение работать в коллективе, желание помочь</a:t>
            </a:r>
          </a:p>
        </p:txBody>
      </p:sp>
    </p:spTree>
    <p:extLst>
      <p:ext uri="{BB962C8B-B14F-4D97-AF65-F5344CB8AC3E}">
        <p14:creationId xmlns:p14="http://schemas.microsoft.com/office/powerpoint/2010/main" val="12646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презентация\yellow-money-slide-templa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216008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5" y="0"/>
            <a:ext cx="202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b="1" i="1" dirty="0">
              <a:solidFill>
                <a:srgbClr val="F65E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66" y="3429000"/>
            <a:ext cx="1905735" cy="2383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F:\ФОТО презентация\IMG_20210129_1637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562"/>
            <a:ext cx="4632516" cy="3474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0642">
            <a:off x="5897623" y="814074"/>
            <a:ext cx="2597456" cy="2389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6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презентация\yellow-money-slide-templa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216008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0" y="-23415"/>
            <a:ext cx="340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ЗНАКОМСТВО С ПРОФЕССИЯМИ</a:t>
            </a:r>
            <a:endParaRPr lang="ru-RU" b="1" i="1" dirty="0">
              <a:solidFill>
                <a:srgbClr val="F65E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16" y="3861047"/>
            <a:ext cx="889708" cy="1112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F:\ФОТО презентация\IMG_20210129_163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0" y="836712"/>
            <a:ext cx="3408379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ФОТО презентация\IMG_20210129_1639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99" y="2833148"/>
            <a:ext cx="279020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1291" y="238265"/>
            <a:ext cx="39348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 вызвать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 к труду взрослых разных профессий. Сформировать у детей реалистические представления о мотивах и результатах, которые движут людьми в труде.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уважение и стремление подражать взрослым,  трудиться постоянно и добросовестно.</a:t>
            </a:r>
          </a:p>
        </p:txBody>
      </p:sp>
    </p:spTree>
    <p:extLst>
      <p:ext uri="{BB962C8B-B14F-4D97-AF65-F5344CB8AC3E}">
        <p14:creationId xmlns:p14="http://schemas.microsoft.com/office/powerpoint/2010/main" val="6311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презентация\yellow-money-slide-templa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216008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72554" y="-17334"/>
            <a:ext cx="509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БЮДЖЕТ СЕМЬИ: ДОХОДЫ И РАСХОДЫ</a:t>
            </a:r>
            <a:endParaRPr lang="ru-RU" b="1" i="1" dirty="0">
              <a:solidFill>
                <a:srgbClr val="F65E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700155" cy="875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F:\ФОТО презентация\IMG_20210129_1645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5"/>
          <a:stretch/>
        </p:blipFill>
        <p:spPr bwMode="auto">
          <a:xfrm>
            <a:off x="6844018" y="3744532"/>
            <a:ext cx="1971339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ФОТО презентация\IMG_20210129_1645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23941" r="5272"/>
          <a:stretch/>
        </p:blipFill>
        <p:spPr bwMode="auto">
          <a:xfrm>
            <a:off x="241079" y="487582"/>
            <a:ext cx="2315611" cy="2614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3942" r="14047"/>
          <a:stretch/>
        </p:blipFill>
        <p:spPr bwMode="auto">
          <a:xfrm>
            <a:off x="4504303" y="3933056"/>
            <a:ext cx="1513313" cy="161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0735" y="351998"/>
            <a:ext cx="6109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раскрыть понятие «семейный бюджет». Познакомить с основными частями бюджета.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Образовательные: 1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Сформировать общее представление воспитанников об экономике домашнего хозяйства.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Познакомить с терминами доходы,  и расходы - текущие и основные, заработная плата, пенсия, стипендия.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Формировать умения ориентироваться в простых вопросах семейной экономики, и умения экономить самостоятельно.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Развивающие: Расширять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активизировать словарь воспитанников через усвоение новых терминов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Воспитательные: Способствовать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подготовке воспитанников к самостоятельной жизни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Воспитывать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уважительное и бережное отношение к деньгам как к результату оплаты труда членов семьи.</a:t>
            </a:r>
          </a:p>
        </p:txBody>
      </p:sp>
    </p:spTree>
    <p:extLst>
      <p:ext uri="{BB962C8B-B14F-4D97-AF65-F5344CB8AC3E}">
        <p14:creationId xmlns:p14="http://schemas.microsoft.com/office/powerpoint/2010/main" val="26947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презентация\yellow-money-slide-templa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216008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2116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ИГРЫ - БРОДИЛКИ</a:t>
            </a:r>
            <a:endParaRPr lang="ru-RU" b="1" i="1" dirty="0">
              <a:solidFill>
                <a:srgbClr val="F65E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607">
            <a:off x="7164288" y="242105"/>
            <a:ext cx="1395315" cy="174480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0" name="Picture 2" descr="F:\ФОТО презентация\IMG_20210129_164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61544"/>
            <a:ext cx="2880320" cy="3617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291" name="Picture 3" descr="F:\ФОТО презентация\IMG_20210129_165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460">
            <a:off x="4286324" y="1719891"/>
            <a:ext cx="275430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5943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презентация\yellow-money-slide-templa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216008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-1428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b="1" i="1" dirty="0">
              <a:solidFill>
                <a:srgbClr val="F65E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224015"/>
            <a:ext cx="1395315" cy="1744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F:\ФОТО презентация\IMG_20210129_1701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4" b="4646"/>
          <a:stretch/>
        </p:blipFill>
        <p:spPr bwMode="auto">
          <a:xfrm>
            <a:off x="2915816" y="1520788"/>
            <a:ext cx="2578263" cy="34471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1" y="476672"/>
            <a:ext cx="2574139" cy="265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84" y="1268758"/>
            <a:ext cx="3199589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76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079750"/>
            <a:ext cx="2951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9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презентация\yellow-money-slide-templa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СЮЖЕТНО-РОЛЕВАЯ ИГРА «КАФЕ»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Цель</a:t>
            </a:r>
            <a:r>
              <a:rPr lang="ru-RU" sz="1600" b="1" dirty="0">
                <a:solidFill>
                  <a:srgbClr val="002060"/>
                </a:solidFill>
              </a:rPr>
              <a:t>: Продолжать формировать умение играть в сюжетно-ролевые игры, поддерживать комфортное пребывание детей в группе.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Программные </a:t>
            </a:r>
            <a:r>
              <a:rPr lang="ru-RU" sz="1600" b="1" dirty="0">
                <a:solidFill>
                  <a:srgbClr val="002060"/>
                </a:solidFill>
              </a:rPr>
              <a:t>задачи:</a:t>
            </a:r>
          </a:p>
          <a:p>
            <a:r>
              <a:rPr lang="ru-RU" sz="1600" b="1" u="sng" dirty="0" smtClean="0">
                <a:solidFill>
                  <a:srgbClr val="002060"/>
                </a:solidFill>
              </a:rPr>
              <a:t>Образовательные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Знакомить </a:t>
            </a:r>
            <a:r>
              <a:rPr lang="ru-RU" sz="1600" b="1" dirty="0">
                <a:solidFill>
                  <a:srgbClr val="002060"/>
                </a:solidFill>
              </a:rPr>
              <a:t>с профессиями </a:t>
            </a:r>
            <a:r>
              <a:rPr lang="ru-RU" sz="1600" b="1" dirty="0" smtClean="0">
                <a:solidFill>
                  <a:srgbClr val="002060"/>
                </a:solidFill>
              </a:rPr>
              <a:t>официанта</a:t>
            </a:r>
            <a:r>
              <a:rPr lang="ru-RU" sz="1600" b="1" dirty="0">
                <a:solidFill>
                  <a:srgbClr val="002060"/>
                </a:solidFill>
              </a:rPr>
              <a:t>, кассира.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Закреплять </a:t>
            </a:r>
            <a:r>
              <a:rPr lang="ru-RU" sz="1600" b="1" dirty="0">
                <a:solidFill>
                  <a:srgbClr val="002060"/>
                </a:solidFill>
              </a:rPr>
              <a:t>знания о продуктах и готовых блюдах, подаваемых в кафе, об их пользе.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Формировать </a:t>
            </a:r>
            <a:r>
              <a:rPr lang="ru-RU" sz="1600" b="1" dirty="0">
                <a:solidFill>
                  <a:srgbClr val="002060"/>
                </a:solidFill>
              </a:rPr>
              <a:t>умение детей готовить обстановку для проведения игры, подбирать предметы –заместители и атрибуты для игры</a:t>
            </a:r>
            <a:r>
              <a:rPr lang="ru-RU" sz="1600" b="1" dirty="0" smtClean="0">
                <a:solidFill>
                  <a:srgbClr val="002060"/>
                </a:solidFill>
              </a:rPr>
              <a:t>. Закреплять </a:t>
            </a:r>
            <a:r>
              <a:rPr lang="ru-RU" sz="1600" b="1" dirty="0">
                <a:solidFill>
                  <a:srgbClr val="002060"/>
                </a:solidFill>
              </a:rPr>
              <a:t>умение правильно и последовательно выполнять игровые действия и манипулировать ими.</a:t>
            </a:r>
          </a:p>
          <a:p>
            <a:r>
              <a:rPr lang="ru-RU" sz="1600" b="1" u="sng" dirty="0" smtClean="0">
                <a:solidFill>
                  <a:srgbClr val="002060"/>
                </a:solidFill>
              </a:rPr>
              <a:t>Развивающие</a:t>
            </a:r>
            <a:endParaRPr lang="ru-RU" sz="1600" b="1" u="sng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Развивать </a:t>
            </a:r>
            <a:r>
              <a:rPr lang="ru-RU" sz="1600" b="1" dirty="0">
                <a:solidFill>
                  <a:srgbClr val="002060"/>
                </a:solidFill>
              </a:rPr>
              <a:t>диалогическую речь детей, умение отображать в игре знания об окружающей жизни.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Развивать </a:t>
            </a:r>
            <a:r>
              <a:rPr lang="ru-RU" sz="1600" b="1" dirty="0">
                <a:solidFill>
                  <a:srgbClr val="002060"/>
                </a:solidFill>
              </a:rPr>
              <a:t>внимание и память, логическое мышление и воображение.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Стимулировать </a:t>
            </a:r>
            <a:r>
              <a:rPr lang="ru-RU" sz="1600" b="1" dirty="0">
                <a:solidFill>
                  <a:srgbClr val="002060"/>
                </a:solidFill>
              </a:rPr>
              <a:t>творческую активность детей</a:t>
            </a:r>
            <a:r>
              <a:rPr lang="ru-RU" sz="1600" b="1" dirty="0" smtClean="0">
                <a:solidFill>
                  <a:srgbClr val="002060"/>
                </a:solidFill>
              </a:rPr>
              <a:t>. Формировать </a:t>
            </a:r>
            <a:r>
              <a:rPr lang="ru-RU" sz="1600" b="1" dirty="0">
                <a:solidFill>
                  <a:srgbClr val="002060"/>
                </a:solidFill>
              </a:rPr>
              <a:t>умение играть по собственному замыслу.</a:t>
            </a:r>
          </a:p>
          <a:p>
            <a:r>
              <a:rPr lang="ru-RU" sz="1600" b="1" u="sng" dirty="0" smtClean="0">
                <a:solidFill>
                  <a:srgbClr val="002060"/>
                </a:solidFill>
              </a:rPr>
              <a:t>Воспитательные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Формировать </a:t>
            </a:r>
            <a:r>
              <a:rPr lang="ru-RU" sz="1600" b="1" dirty="0">
                <a:solidFill>
                  <a:srgbClr val="002060"/>
                </a:solidFill>
              </a:rPr>
              <a:t>доброжелательные взаимоотношения в коллективе</a:t>
            </a:r>
            <a:r>
              <a:rPr lang="ru-RU" sz="1600" b="1" dirty="0" smtClean="0">
                <a:solidFill>
                  <a:srgbClr val="002060"/>
                </a:solidFill>
              </a:rPr>
              <a:t>. Воспитывать </a:t>
            </a:r>
            <a:r>
              <a:rPr lang="ru-RU" sz="1600" b="1" dirty="0">
                <a:solidFill>
                  <a:srgbClr val="002060"/>
                </a:solidFill>
              </a:rPr>
              <a:t>уважительное отношение к людям разных профессий</a:t>
            </a:r>
            <a:r>
              <a:rPr lang="ru-RU" sz="1600" b="1" dirty="0" smtClean="0">
                <a:solidFill>
                  <a:srgbClr val="002060"/>
                </a:solidFill>
              </a:rPr>
              <a:t>. Продолжать </a:t>
            </a:r>
            <a:r>
              <a:rPr lang="ru-RU" sz="1600" b="1" dirty="0">
                <a:solidFill>
                  <a:srgbClr val="002060"/>
                </a:solidFill>
              </a:rPr>
              <a:t>воспитывать культуру поведения в общественных местах.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Активизация </a:t>
            </a:r>
            <a:r>
              <a:rPr lang="ru-RU" sz="1600" b="1" dirty="0">
                <a:solidFill>
                  <a:srgbClr val="002060"/>
                </a:solidFill>
              </a:rPr>
              <a:t>словаря: кафе, повар, заказ, меню, администратор, посетитель, сервировка.</a:t>
            </a:r>
          </a:p>
        </p:txBody>
      </p:sp>
    </p:spTree>
    <p:extLst>
      <p:ext uri="{BB962C8B-B14F-4D97-AF65-F5344CB8AC3E}">
        <p14:creationId xmlns:p14="http://schemas.microsoft.com/office/powerpoint/2010/main" val="27652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презентация\yellow-money-slide-templa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3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ФОТО презентация\IMG_20210127_1554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4" b="-1028"/>
          <a:stretch/>
        </p:blipFill>
        <p:spPr bwMode="auto">
          <a:xfrm>
            <a:off x="395536" y="476672"/>
            <a:ext cx="1800200" cy="2448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презентация\IMG_20210127_155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00" y="332656"/>
            <a:ext cx="1892432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 презентация\IMG_20210127_1555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21250"/>
            <a:ext cx="178219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О презентация\IMG_20210127_1556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00" y="3232777"/>
            <a:ext cx="1892431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3" y="476672"/>
            <a:ext cx="338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 – ролевая игра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«Кафе Макдональдс»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28" y="1370214"/>
            <a:ext cx="2071689" cy="1862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91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презентация\yellow-money-slide-templa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3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5" y="332656"/>
            <a:ext cx="855027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33"/>
                </a:solidFill>
              </a:rPr>
              <a:t>СЮЖЕТНО – РОЛЕВАЯ ИГРА «САЛОН КРАСОТЫ»</a:t>
            </a:r>
            <a:endParaRPr lang="ru-RU" sz="1600" b="1" dirty="0">
              <a:solidFill>
                <a:srgbClr val="660033"/>
              </a:solidFill>
            </a:endParaRPr>
          </a:p>
          <a:p>
            <a:r>
              <a:rPr lang="ru-RU" sz="1600" b="1" i="1" u="sng" dirty="0">
                <a:solidFill>
                  <a:srgbClr val="660033"/>
                </a:solidFill>
              </a:rPr>
              <a:t>Цели:</a:t>
            </a:r>
            <a:r>
              <a:rPr lang="ru-RU" sz="1600" b="1" dirty="0">
                <a:solidFill>
                  <a:srgbClr val="660033"/>
                </a:solidFill>
              </a:rPr>
              <a:t> </a:t>
            </a:r>
          </a:p>
          <a:p>
            <a:r>
              <a:rPr lang="ru-RU" sz="1600" b="1" dirty="0">
                <a:solidFill>
                  <a:srgbClr val="660033"/>
                </a:solidFill>
              </a:rPr>
              <a:t>1. Расширять и углублять знания и представления детей о профессии парикмахера;</a:t>
            </a:r>
          </a:p>
          <a:p>
            <a:r>
              <a:rPr lang="ru-RU" sz="1600" b="1" dirty="0">
                <a:solidFill>
                  <a:srgbClr val="660033"/>
                </a:solidFill>
              </a:rPr>
              <a:t>2. Закреплять умения действовать в процессе совместно, проявлять отношения партнерства, взаимной поддержки;</a:t>
            </a:r>
          </a:p>
          <a:p>
            <a:r>
              <a:rPr lang="ru-RU" sz="1600" b="1" dirty="0">
                <a:solidFill>
                  <a:srgbClr val="660033"/>
                </a:solidFill>
              </a:rPr>
              <a:t>3. Продолжить развитие способности использовать игровую композицию в процессе социально – бытовых действий;</a:t>
            </a:r>
          </a:p>
          <a:p>
            <a:r>
              <a:rPr lang="ru-RU" sz="1600" b="1" dirty="0">
                <a:solidFill>
                  <a:srgbClr val="660033"/>
                </a:solidFill>
              </a:rPr>
              <a:t>4. Продолжать обучение сопровождать игровые действия речью;</a:t>
            </a:r>
          </a:p>
          <a:p>
            <a:r>
              <a:rPr lang="ru-RU" sz="1600" b="1" dirty="0">
                <a:solidFill>
                  <a:srgbClr val="660033"/>
                </a:solidFill>
              </a:rPr>
              <a:t>5. Закреплять правила поведения в общественном месте;</a:t>
            </a:r>
          </a:p>
          <a:p>
            <a:r>
              <a:rPr lang="ru-RU" sz="1600" b="1" dirty="0">
                <a:solidFill>
                  <a:srgbClr val="660033"/>
                </a:solidFill>
              </a:rPr>
              <a:t>6. Расширять словарный запас детей, активизировать речевую активность.</a:t>
            </a:r>
          </a:p>
          <a:p>
            <a:r>
              <a:rPr lang="ru-RU" sz="1600" b="1" dirty="0">
                <a:solidFill>
                  <a:srgbClr val="660033"/>
                </a:solidFill>
              </a:rPr>
              <a:t> 7.  Воспитывать дружеские взаимоотношения в игре, речевой и поведенческий этикет.</a:t>
            </a:r>
          </a:p>
          <a:p>
            <a:r>
              <a:rPr lang="ru-RU" sz="1600" b="1" i="1" u="sng" dirty="0">
                <a:solidFill>
                  <a:srgbClr val="660033"/>
                </a:solidFill>
              </a:rPr>
              <a:t>Задачи: </a:t>
            </a:r>
            <a:endParaRPr lang="ru-RU" sz="1600" b="1" dirty="0">
              <a:solidFill>
                <a:srgbClr val="660033"/>
              </a:solidFill>
            </a:endParaRPr>
          </a:p>
          <a:p>
            <a:r>
              <a:rPr lang="ru-RU" sz="1600" b="1" dirty="0">
                <a:solidFill>
                  <a:srgbClr val="660033"/>
                </a:solidFill>
              </a:rPr>
              <a:t> 1. Продолжать способствовать проявлению у детей интересных замыслов игры "Салон красоты", для их реализации самостоятельно ставить репродуктивные и инициативные задачи себе и сверстникам;</a:t>
            </a:r>
          </a:p>
          <a:p>
            <a:r>
              <a:rPr lang="ru-RU" sz="1600" b="1" dirty="0">
                <a:solidFill>
                  <a:srgbClr val="660033"/>
                </a:solidFill>
              </a:rPr>
              <a:t> 2. Побуждать детей отображать в игре "Салон красоты" разнообразные действия взрослых (клиентов и мастеров, администратора и т. п., взаимоотношения, общение между людьми);</a:t>
            </a:r>
          </a:p>
          <a:p>
            <a:r>
              <a:rPr lang="ru-RU" sz="1600" b="1" dirty="0">
                <a:solidFill>
                  <a:srgbClr val="660033"/>
                </a:solidFill>
              </a:rPr>
              <a:t> 3. Побуждать к проявлению инициативы детей в общении со сверстниками по поводу игры "Салон красоты";</a:t>
            </a:r>
          </a:p>
          <a:p>
            <a:r>
              <a:rPr lang="ru-RU" sz="1600" b="1" dirty="0">
                <a:solidFill>
                  <a:srgbClr val="660033"/>
                </a:solidFill>
              </a:rPr>
              <a:t> 4. Продолжать учить детей принимать игровые задачи, поставленные сверстниками, или тактично от них отказываться, самостоятельно договариваться по поводу игрового взаимодействия;</a:t>
            </a:r>
          </a:p>
          <a:p>
            <a:r>
              <a:rPr lang="ru-RU" sz="1600" b="1" dirty="0">
                <a:solidFill>
                  <a:srgbClr val="660033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2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презентация\yellow-money-slide-templa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73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Росинка\Desktop\salon-krasoty-feechki-kiev1411088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771074"/>
            <a:ext cx="2664296" cy="273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7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 – ролевая игра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«Салон красоты»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Росинка\Downloads\IMG_20210127_154804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758"/>
            <a:ext cx="2355072" cy="31400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3076" name="Picture 4" descr="C:\Users\Росинка\Downloads\IMG_20210127_154746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376264" cy="311174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3077" name="Picture 5" descr="C:\Users\Росинка\Desktop\ugolokparikmaherskaya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7707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6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презентация\yellow-money-slide-templa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999" cy="687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1" y="260648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CC0066"/>
                </a:solidFill>
                <a:cs typeface="Times New Roman" pitchFamily="18" charset="0"/>
              </a:rPr>
              <a:t>СЮЖЕТНО –РОЛЕВАЯ ИГРА «САЛОН СОТОВОЙ СВЯЗИ»</a:t>
            </a:r>
            <a:endParaRPr lang="ru-RU" sz="1600" b="1" dirty="0">
              <a:solidFill>
                <a:srgbClr val="CC0066"/>
              </a:solidFill>
              <a:cs typeface="Times New Roman" pitchFamily="18" charset="0"/>
            </a:endParaRPr>
          </a:p>
          <a:p>
            <a:pPr lvl="0"/>
            <a:r>
              <a:rPr lang="ru-RU" sz="1600" b="1" dirty="0" err="1">
                <a:solidFill>
                  <a:srgbClr val="CC0066"/>
                </a:solidFill>
                <a:cs typeface="Times New Roman" pitchFamily="18" charset="0"/>
              </a:rPr>
              <a:t>I.Задачи</a:t>
            </a:r>
            <a:r>
              <a:rPr lang="ru-RU" sz="1600" b="1" dirty="0">
                <a:solidFill>
                  <a:srgbClr val="CC0066"/>
                </a:solidFill>
                <a:cs typeface="Times New Roman" pitchFamily="18" charset="0"/>
              </a:rPr>
              <a:t> :</a:t>
            </a:r>
          </a:p>
          <a:p>
            <a:pPr lvl="0"/>
            <a:r>
              <a:rPr lang="ru-RU" sz="1600" b="1" dirty="0">
                <a:solidFill>
                  <a:srgbClr val="CC0066"/>
                </a:solidFill>
                <a:cs typeface="Times New Roman" pitchFamily="18" charset="0"/>
              </a:rPr>
              <a:t>1.Расширить представления об окружающем мире:</a:t>
            </a:r>
          </a:p>
          <a:p>
            <a:pPr lvl="0"/>
            <a:r>
              <a:rPr lang="ru-RU" sz="1600" b="1" dirty="0">
                <a:solidFill>
                  <a:srgbClr val="CC0066"/>
                </a:solidFill>
                <a:cs typeface="Times New Roman" pitchFamily="18" charset="0"/>
              </a:rPr>
              <a:t>-уточнить представления детей о профессиональной деятельности работников салона сотовой связи;</a:t>
            </a:r>
          </a:p>
          <a:p>
            <a:pPr lvl="0"/>
            <a:r>
              <a:rPr lang="ru-RU" sz="1600" b="1" dirty="0">
                <a:solidFill>
                  <a:srgbClr val="CC0066"/>
                </a:solidFill>
                <a:cs typeface="Times New Roman" pitchFamily="18" charset="0"/>
              </a:rPr>
              <a:t>-развивать умение делать простые умозаключения, высказываться полными, развёрнутыми предложениями;</a:t>
            </a:r>
          </a:p>
          <a:p>
            <a:pPr lvl="0"/>
            <a:r>
              <a:rPr lang="ru-RU" sz="1600" b="1" dirty="0">
                <a:solidFill>
                  <a:srgbClr val="CC0066"/>
                </a:solidFill>
                <a:cs typeface="Times New Roman" pitchFamily="18" charset="0"/>
              </a:rPr>
              <a:t>-обогатить словарный запас детей: менеджер по продажам, оператор связи, мастер по ремонту сотовых телефонов, администратор</a:t>
            </a:r>
            <a:r>
              <a:rPr lang="ru-RU" sz="1600" b="1" dirty="0" smtClean="0">
                <a:solidFill>
                  <a:srgbClr val="CC0066"/>
                </a:solidFill>
                <a:cs typeface="Times New Roman" pitchFamily="18" charset="0"/>
              </a:rPr>
              <a:t>, директор, </a:t>
            </a:r>
            <a:r>
              <a:rPr lang="ru-RU" sz="1600" b="1" dirty="0">
                <a:solidFill>
                  <a:srgbClr val="CC0066"/>
                </a:solidFill>
                <a:cs typeface="Times New Roman" pitchFamily="18" charset="0"/>
              </a:rPr>
              <a:t>рекламный агент;</a:t>
            </a:r>
          </a:p>
          <a:p>
            <a:pPr lvl="0"/>
            <a:r>
              <a:rPr lang="ru-RU" sz="1600" b="1" dirty="0">
                <a:solidFill>
                  <a:srgbClr val="CC0066"/>
                </a:solidFill>
                <a:cs typeface="Times New Roman" pitchFamily="18" charset="0"/>
              </a:rPr>
              <a:t>-закрепить правила поведения в общественных местах.</a:t>
            </a:r>
          </a:p>
          <a:p>
            <a:pPr lvl="0"/>
            <a:r>
              <a:rPr lang="ru-RU" sz="1600" b="1" dirty="0">
                <a:solidFill>
                  <a:srgbClr val="CC0066"/>
                </a:solidFill>
                <a:cs typeface="Times New Roman" pitchFamily="18" charset="0"/>
              </a:rPr>
              <a:t>2. Формировать у детей умение играть в с/ролевую игру «Салон сотовой связи»:</a:t>
            </a:r>
          </a:p>
          <a:p>
            <a:pPr lvl="0"/>
            <a:r>
              <a:rPr lang="ru-RU" sz="1600" b="1" dirty="0">
                <a:solidFill>
                  <a:srgbClr val="CC0066"/>
                </a:solidFill>
                <a:cs typeface="Times New Roman" pitchFamily="18" charset="0"/>
              </a:rPr>
              <a:t>- развивать и обогащать сюжет игры и подводить к самостоятельному созданию игровых замыслов;</a:t>
            </a:r>
          </a:p>
          <a:p>
            <a:pPr lvl="0"/>
            <a:r>
              <a:rPr lang="ru-RU" sz="1600" b="1" dirty="0">
                <a:solidFill>
                  <a:srgbClr val="CC0066"/>
                </a:solidFill>
                <a:cs typeface="Times New Roman" pitchFamily="18" charset="0"/>
              </a:rPr>
              <a:t>-учить: выполнять игровые действия в соответствии с общим игровым замыслом, подбирать атрибуты для игры самостоятельно, дополнять игровую обстановку не достающими предметами, выбирать место для игры, распределению ролей между участниками.</a:t>
            </a:r>
          </a:p>
          <a:p>
            <a:pPr lvl="0"/>
            <a:r>
              <a:rPr lang="ru-RU" sz="1600" b="1" dirty="0">
                <a:solidFill>
                  <a:srgbClr val="CC0066"/>
                </a:solidFill>
                <a:cs typeface="Times New Roman" pitchFamily="18" charset="0"/>
              </a:rPr>
              <a:t>3.Формировать: умение взаимодействовать и ладить друг с другом в совместной игре; способность совместно развивать </a:t>
            </a:r>
            <a:r>
              <a:rPr lang="ru-RU" sz="1600" b="1" dirty="0" smtClean="0">
                <a:solidFill>
                  <a:srgbClr val="CC0066"/>
                </a:solidFill>
                <a:cs typeface="Times New Roman" pitchFamily="18" charset="0"/>
              </a:rPr>
              <a:t>игру.</a:t>
            </a:r>
            <a:endParaRPr lang="ru-RU" sz="1600" b="1" dirty="0">
              <a:solidFill>
                <a:srgbClr val="CC0066"/>
              </a:solidFill>
              <a:cs typeface="Times New Roman" pitchFamily="18" charset="0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0865">
            <a:off x="7018429" y="4965403"/>
            <a:ext cx="1165663" cy="15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7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презентация\yellow-money-slide-templa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216008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3168352" cy="2293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62068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Сюжетно – ролевая игра</a:t>
            </a:r>
          </a:p>
          <a:p>
            <a:pPr algn="ctr"/>
            <a:r>
              <a:rPr lang="ru-RU" b="1" i="1" dirty="0" smtClean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«Салон сотовой связи»</a:t>
            </a:r>
            <a:endParaRPr lang="ru-RU" b="1" i="1" dirty="0">
              <a:solidFill>
                <a:srgbClr val="F65E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ФОТО презентация\IMG_20210127_160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3" y="115392"/>
            <a:ext cx="2364045" cy="3127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 презентация\IMG_20210127_1604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5393"/>
            <a:ext cx="2345457" cy="3127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0865">
            <a:off x="7193797" y="3603343"/>
            <a:ext cx="1394449" cy="183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1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презентация\yellow-money-slide-templa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216008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1536" y="0"/>
            <a:ext cx="41069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Знакомство с банкоматом</a:t>
            </a:r>
          </a:p>
          <a:p>
            <a:pPr algn="just"/>
            <a:r>
              <a:rPr lang="ru-RU" sz="1600" b="1" i="1" dirty="0" smtClean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b="1" i="1" dirty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внедрение в сюжетные игры банкомата, для того, чтобы оплачивать свои </a:t>
            </a:r>
            <a:r>
              <a:rPr lang="ru-RU" sz="1600" b="1" i="1" dirty="0" smtClean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покупки. </a:t>
            </a:r>
            <a:r>
              <a:rPr lang="ru-RU" sz="1600" b="1" i="1" dirty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С  помощью данной игры у ребенка сформируется нужная последовательность действий с банкоматом: вставить пластиковую карту в окошко, набрать код, взять деньги. Также будут совершенствоваться навыки счета.</a:t>
            </a:r>
          </a:p>
          <a:p>
            <a:pPr algn="just"/>
            <a:r>
              <a:rPr lang="ru-RU" sz="1600" b="1" i="1" dirty="0" smtClean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Задачи: формировать </a:t>
            </a:r>
            <a:r>
              <a:rPr lang="ru-RU" sz="1600" b="1" i="1" dirty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умение пользоваться </a:t>
            </a:r>
            <a:r>
              <a:rPr lang="ru-RU" sz="1600" b="1" i="1" dirty="0" smtClean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банкоматом; совершенствовать </a:t>
            </a:r>
            <a:r>
              <a:rPr lang="ru-RU" b="1" i="1" dirty="0">
                <a:solidFill>
                  <a:srgbClr val="F65E0A"/>
                </a:solidFill>
                <a:latin typeface="Times New Roman" pitchFamily="18" charset="0"/>
                <a:cs typeface="Times New Roman" pitchFamily="18" charset="0"/>
              </a:rPr>
              <a:t>навыки счета.</a:t>
            </a:r>
          </a:p>
        </p:txBody>
      </p:sp>
      <p:pic>
        <p:nvPicPr>
          <p:cNvPr id="5122" name="Picture 2" descr="F:\ФОТО презентация\IMG_20210127_1608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4"/>
          <a:stretch/>
        </p:blipFill>
        <p:spPr bwMode="auto">
          <a:xfrm>
            <a:off x="467542" y="479751"/>
            <a:ext cx="1761755" cy="2052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презентация\IMG_20210127_1608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8"/>
          <a:stretch/>
        </p:blipFill>
        <p:spPr bwMode="auto">
          <a:xfrm>
            <a:off x="5364088" y="3604552"/>
            <a:ext cx="1654243" cy="2034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ФОТО презентация\IMG_20210127_1608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0"/>
          <a:stretch/>
        </p:blipFill>
        <p:spPr bwMode="auto">
          <a:xfrm>
            <a:off x="3325803" y="3573016"/>
            <a:ext cx="1593533" cy="2022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ФОТО презентация\IMG_20210127_16084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t="29037" r="2858" b="-361"/>
          <a:stretch/>
        </p:blipFill>
        <p:spPr bwMode="auto">
          <a:xfrm>
            <a:off x="7296798" y="3573016"/>
            <a:ext cx="1716685" cy="2062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ФОТО презентация\IMG_20210127_1609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1"/>
          <a:stretch/>
        </p:blipFill>
        <p:spPr bwMode="auto">
          <a:xfrm>
            <a:off x="7261710" y="332656"/>
            <a:ext cx="1636813" cy="2049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презентация\yellow-money-slide-templat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216008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5941" y="1340768"/>
            <a:ext cx="3736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формированию у детей старшего дошкольного возраста основ финансовой грамотности.</a:t>
            </a: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Задача: преподнести элементарные финансовые понятия в максимально доступной и увлекательной форме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ФОТО презентация\IMG_20210129_155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3" y="1700808"/>
            <a:ext cx="3888432" cy="1873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F:\ФОТО презентация\IMG_20210129_155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42" y="3933056"/>
            <a:ext cx="3736985" cy="1932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3" y="3789040"/>
            <a:ext cx="96426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543" y="0"/>
            <a:ext cx="4883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вовлечены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экономическую жизнь семьи: ходят с родителями в магазины, сталкиваются с рекламой, понимают, что их родители зарабатывают деньги, чтобы покупать товары и услуги.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4127" y="251279"/>
            <a:ext cx="244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 «ФЕЕЧКА- КОПЕЕЧКА»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775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Росинка</dc:creator>
  <cp:lastModifiedBy>SwS</cp:lastModifiedBy>
  <cp:revision>33</cp:revision>
  <dcterms:created xsi:type="dcterms:W3CDTF">2021-02-01T10:53:04Z</dcterms:created>
  <dcterms:modified xsi:type="dcterms:W3CDTF">2024-03-19T12:49:20Z</dcterms:modified>
</cp:coreProperties>
</file>