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A245-F2ED-4F66-8337-39190CCCB91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42ED-5C2B-413D-9E5D-9386B0D1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0%B0%D1%87%D0%BD%D0%BE%D0%BC%20%D1%84%D0%BE%D0%BD%D0%B5&amp;pos=6&amp;img_url=https:/ds04.infourok.ru/uploads/ex/09f9/00028e80-550a3564/img2.jpg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%BD%D0%BA%D0%B0%D1%85&amp;pos=24&amp;img_url=https:/ic.pics.livejournal.com/miss_izumskaya/16782309/37894/37894_original.jpg&amp;rpt=simage" TargetMode="External"/><Relationship Id="rId5" Type="http://schemas.openxmlformats.org/officeDocument/2006/relationships/hyperlink" Target="http://pedsovet.su/load/387-1-0-45579" TargetMode="External"/><Relationship Id="rId4" Type="http://schemas.openxmlformats.org/officeDocument/2006/relationships/hyperlink" Target="B0%D1%85&amp;pos=3&amp;img_url=https:/botana.biz/prepod/_bloks/pic/ax8x6ir-001.png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Повторение по теме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«Имя прилагательное»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С.Н. Сергеева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764704"/>
            <a:ext cx="636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«Средняя школа №2» города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Велижа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Давайте подумаем, все ли мы сегодня повторили?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было самым трудным?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Какие темы заинтересовали?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Появилось ли желание поработать самостоятельно?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1268760"/>
            <a:ext cx="8460432" cy="3951288"/>
          </a:xfrm>
        </p:spPr>
        <p:txBody>
          <a:bodyPr/>
          <a:lstStyle/>
          <a:p>
            <a:pPr indent="34290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сочинение-характеристику одного из героев русских былин, в котором используйте разные виды прилагательных. (Не менее 10 предложений).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1\Desktop\Eq6gsHwW4AAF9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5508104" cy="390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836712"/>
            <a:ext cx="7416824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9294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Изображение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https://</a:t>
            </a:r>
            <a:r>
              <a:rPr lang="en-US" sz="1800" dirty="0" smtClean="0">
                <a:hlinkClick r:id="rId3" action="ppaction://hlinkfile"/>
              </a:rPr>
              <a:t>D0%B0%D1%87%D0%BD%D0%BE%D0%BC%20%D1%84%D0%BE%D0%BD%D0%B5&amp;pos=6&amp;img_url=https%3A%2F%2Fds04.infourok.ru%2Fuploads%2Fex%2F09f9%2F00028e80-550a3564%2Fimg2.jpg&amp;rpt=simage</a:t>
            </a:r>
            <a:r>
              <a:rPr lang="ru-RU" sz="1800" dirty="0" smtClean="0"/>
              <a:t>  (</a:t>
            </a:r>
            <a:r>
              <a:rPr lang="ru-RU" sz="1800" dirty="0"/>
              <a:t>Д</a:t>
            </a:r>
            <a:r>
              <a:rPr lang="ru-RU" sz="1800" dirty="0" smtClean="0"/>
              <a:t>ата обращения 01.05.2019)</a:t>
            </a:r>
          </a:p>
          <a:p>
            <a:r>
              <a:rPr lang="ru-RU" sz="1800" dirty="0" smtClean="0"/>
              <a:t>Изображение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https://</a:t>
            </a:r>
            <a:r>
              <a:rPr lang="en-US" sz="1800" dirty="0" smtClean="0">
                <a:hlinkClick r:id="rId4" action="ppaction://hlinkfile"/>
              </a:rPr>
              <a:t>B0%D1%85&amp;pos=3&amp;img_url=https%3A%2F%2Fbotana.biz%2Fprepod%2F_bloks%2Fpic%2Fax8x6ir-001.png&amp;rpt=simage</a:t>
            </a:r>
            <a:r>
              <a:rPr lang="ru-RU" sz="1800" dirty="0" smtClean="0"/>
              <a:t> (Дата обращения 01.05.2019)</a:t>
            </a:r>
          </a:p>
          <a:p>
            <a:r>
              <a:rPr lang="ru-RU" sz="1800" dirty="0" smtClean="0"/>
              <a:t>Изображение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5"/>
              </a:rPr>
              <a:t>http://pedsovet.su/load/387-1-0-45579</a:t>
            </a:r>
            <a:r>
              <a:rPr lang="ru-RU" sz="1800" dirty="0" smtClean="0"/>
              <a:t> (Дата обращения 01.05.2019)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Изображение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https://</a:t>
            </a:r>
            <a:r>
              <a:rPr lang="en-US" sz="1800" dirty="0" smtClean="0">
                <a:hlinkClick r:id="rId6" action="ppaction://hlinkfile"/>
              </a:rPr>
              <a:t>%BD%D0%BA%D0%B0%D1%85&amp;pos=24&amp;img_url=https%3A%2F%2Fic.pics.livejournal.com%2Fmiss_izumskaya%2F16782309%2F37894%2F37894_original.jpg&amp;rpt=simage</a:t>
            </a:r>
            <a:r>
              <a:rPr lang="en-US" sz="1800" dirty="0" smtClean="0"/>
              <a:t> </a:t>
            </a:r>
            <a:r>
              <a:rPr lang="ru-RU" sz="1800" dirty="0" smtClean="0"/>
              <a:t>(Дата обращения 01.05.2019)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Мотивирование к учебной деятельности.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2232" cy="4525963"/>
          </a:xfrm>
        </p:spPr>
        <p:txBody>
          <a:bodyPr>
            <a:normAutofit/>
          </a:bodyPr>
          <a:lstStyle/>
          <a:p>
            <a:pPr indent="34290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Многие русские слова сами по себе излучают поэзию, подобно тому, как драгоценные камни излучают таинственный блеск.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К.Г. Паустовский</a:t>
            </a:r>
          </a:p>
          <a:p>
            <a:endParaRPr lang="ru-RU" dirty="0"/>
          </a:p>
        </p:txBody>
      </p:sp>
      <p:pic>
        <p:nvPicPr>
          <p:cNvPr id="14338" name="Picture 2" descr="https://polzam.ru/images/history/112/2/5/4.23_%D0%9F%D0%B0%D1%83%D1%81%D1%82%D0%BE%D0%B2%D1%81%D0%BA%D0%B8%D0%B9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4863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79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Актуализация знаний.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«Русская зима.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Лигачево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«Конец зимы. Полдень».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mypresentation.ru/documents/6fd5f48d19181a437c1e2d9df5e4894c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22447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otvet.imgsmail.ru/download/875a8375f91de049494d6073098e8a2f_7a047214e2d0c0794deee5e56df99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0530" y="2276872"/>
            <a:ext cx="462347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Какая часть речи выполняет роль художественных определений, придает тексту яркость, точность, меткость и образность?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cde.iro63.ru/teacher/pluginfile.php/149117/course/overviewfiles/sl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576630" cy="417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Фронтальный опрос по теме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«Имя прилагательное».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ru-RU" b="1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обозначает имя прилагательное?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какие две группы делятся степени сравнения прилагательных?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Какие разряды имен прилагательных вы знаете?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 ли разряды имен прилагательных использованы в домашней работе?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 своими примерами.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Назовите виды орфограмм, изученных по данной теме. Какие из них, на ваш взгляд, самые трудные?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3265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«Кто правильнее?»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тёплый, а прохладный день; неряшливый вид; далеко не красивая причёска; негромкая, но приятная музыка;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нисколько не страшный зверёк; невнимательный взгляд;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ничуть не яркий свет; вопрос непонятен; река не мелка, а глубока.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И.С. Соколова-Микитова «Русский лес».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589240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и летом, осенью и весной хорош русский лес. Глубокие, чистые, лежат под</a:t>
            </a:r>
          </a:p>
          <a:p>
            <a:pPr indent="34290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деревьями сугробы. Тяжёлыми шапками белого снега покрыты тёмно-зелёные ветви высоких и маленьких елей.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Сорвётся такая белая шапка с вершины высокой ели, рассыплется серебристой лёгкой пылью, и долго колышется освобождённая от тяжести снега еловая зелёная ветка.</a:t>
            </a:r>
          </a:p>
          <a:p>
            <a:pPr lvl="0"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зимний лес  гулять пойдем,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Санки быстрые возьмём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Там с горки покатаемся,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Снежками покидаемся,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Ветки отряхнём еловые,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Достанем шишечки сосновые.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Пробежимся лёгким бегом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тропе, покрытой снегом.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теперь мы в класс вернёмся,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Сядем ровно, улыбнемся.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779912" cy="15717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Правописанием суффиксов  имен прилагательных.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ru-RU" sz="4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923928" cy="50182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Сквозь тучи мрачные желтела.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комната янтарным блеском.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Скользя по утреннему снегу.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и солнце; день чудесный.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Навстречу северной Авроры.</a:t>
            </a:r>
          </a:p>
          <a:p>
            <a:endParaRPr lang="ru-RU" dirty="0"/>
          </a:p>
        </p:txBody>
      </p:sp>
      <p:pic>
        <p:nvPicPr>
          <p:cNvPr id="7170" name="Picture 2" descr="https://present5.com/presentation/233862759_357468886/imag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0688"/>
            <a:ext cx="489654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Повторение по теме  «Имя прилагательное»</vt:lpstr>
      <vt:lpstr> Мотивирование к учебной деятельности. </vt:lpstr>
      <vt:lpstr> Актуализация знаний. </vt:lpstr>
      <vt:lpstr>Слайд 4</vt:lpstr>
      <vt:lpstr>  Фронтальный опрос по теме «Имя прилагательное». </vt:lpstr>
      <vt:lpstr>  «Кто правильнее?»  </vt:lpstr>
      <vt:lpstr>И.С. Соколова-Микитова «Русский лес». </vt:lpstr>
      <vt:lpstr> Динамическая пауза. </vt:lpstr>
      <vt:lpstr> Правописанием суффиксов  имен прилагательных. </vt:lpstr>
      <vt:lpstr>Рефлексия.</vt:lpstr>
      <vt:lpstr> Домашнее задание. </vt:lpstr>
      <vt:lpstr>Слайд 12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19</cp:revision>
  <dcterms:created xsi:type="dcterms:W3CDTF">2019-05-05T12:07:14Z</dcterms:created>
  <dcterms:modified xsi:type="dcterms:W3CDTF">2022-10-31T17:45:33Z</dcterms:modified>
</cp:coreProperties>
</file>