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30718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Коррекционно-развивающее пособие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«Космическая сортировка эмоций»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5929354" cy="120966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Автор педагог-психолог МДОУ ДС № 7 «Солнышко» г. Ершова 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Кульбякина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Т.М.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135732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коррекция и развитие эмоциональной сферы детей старшего дошкольного возраста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1571612"/>
            <a:ext cx="7786742" cy="507209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Задачи: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1. Познакомить детей с базовыми эмоциями.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2. Учить понимать свое эмоциональное состояние и эмоции окружающих людей.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3. Способствовать формированию навыков управления эмоциями посредством обучения словесного выражения эмоциональных состояний и поиска допустимых форм выражения эмоций.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.</a:t>
            </a:r>
          </a:p>
          <a:p>
            <a:pPr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Значимые принципы обучения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Принцип доступности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предполагает обучение дошкольников с учетом их реальных познавательных возможностей.</a:t>
            </a:r>
          </a:p>
          <a:p>
            <a:pPr lvl="0"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Принцип последовательности и концентричности усвоения знаний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предполагает такой подбор материала, когда между составными частями его существует логическая связь, последующие задания опираются на предыдущие.</a:t>
            </a:r>
          </a:p>
          <a:p>
            <a:pPr lvl="0"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Принцип наглядности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предполагает, что дошкольники лучше воспринимают предлагаемый материал зрительно, так как в этом возрасте у детей преобладает наглядно-действенное и наглядно-образное мышление и в большинстве случаев зрительная память.</a:t>
            </a:r>
          </a:p>
          <a:p>
            <a:pPr lvl="0"/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85791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поддержание  эмоционального благополучия  детей дошкольного возраста является одним из ведущих направлений деятельности педагога-психолога, так как дальнейшая успешность  в обучении, семейных отношениях,  профессиональной деятельности напрямую зависит от нашего внутреннего состояния.  У детей дошкольного возраста и в кругу семьи, и в условиях детского сада, нередко, имеют место раздражительность, обидчивость, аффективные вспышки, эмоциональные срывы, агрессивные проявления, что объясняется низким уровнем развития эмоционального интеллекта. Особенно часто, они проявляются у детей с особыми образовательными потребностями. </a:t>
            </a:r>
          </a:p>
          <a:p>
            <a:pPr algn="just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При коррекции эмоциональной сферы традиционно используется большое количество методов и приемов, таких как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драматизация,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иные. Однако, опираясь на ведущий вид деятельности и, учитывая тип мышления детей  дошкольного возраста, целесообразно использование наглядного дидактического пособия  «Космическая сортировка эмоций»,  в качестве способа знакомства с базовыми эмоциями или варианта закрепления материала. </a:t>
            </a:r>
            <a:endParaRPr lang="ru-RU" sz="7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Пособие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использоваться как в горизонтальной плоскости (игры за столом или на ковре),  так и в вертикальной (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коврограф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 В пособии используются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изображения летающей тарелки и инопланетянина, кубик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эмоций, пиктограммы эмоций, сюжетные картинки для анализа эмоциональных реакций и состояний, метафорические ассоциативные карты  «Я и все-все-все», что позволяет разнообразить игру, усложнить или упростить в зависимости от возможностей ребенка. 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«Космическая сортировка эмоций»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кор пособие\IMG_20240313_140546_edit_8523961224168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rot="10800000">
            <a:off x="168350" y="1214422"/>
            <a:ext cx="877335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Варианты игры с пособием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User\Desktop\кор пособие\IMG_20240313_14105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85720" y="714356"/>
            <a:ext cx="2500338" cy="2500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642918"/>
            <a:ext cx="6072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Игра «Космический фотограф». </a:t>
            </a:r>
          </a:p>
          <a:p>
            <a:r>
              <a:rPr lang="ru-RU" sz="1600" dirty="0" smtClean="0"/>
              <a:t>Цель: изучить базовые эмоции.</a:t>
            </a:r>
          </a:p>
          <a:p>
            <a:r>
              <a:rPr lang="ru-RU" sz="1600" dirty="0" smtClean="0"/>
              <a:t>Примерная инструкция: Инопланетянин привез на Землю странный куб. Оказалось,  что на нем отпечатались  лица и мордашки, которые он сфотографировал в космосе. Только он не понимает, почему они такие разные. Давай посмотрим на них и поможем инопланетянину разобраться чем же отличаются лица и мордашки. Кидай кубик. Как ты думаешь, какая эмоция на нем изображена? (называем эмоцию, описываем положение бровей, губ, выражение глаз). Инопланетянин хочет и тебя сфотографировать. Покажи ему … (изучаемую эмоцию). Найди похожую эмоцию среди карточек и отправь в иллюминатор.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786190"/>
            <a:ext cx="59293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Игра «Семейный космический фотограф» </a:t>
            </a:r>
          </a:p>
          <a:p>
            <a:r>
              <a:rPr lang="ru-RU" sz="1600" dirty="0" smtClean="0"/>
              <a:t>Цель: развитие умения понимать  свое эмоциональное состояние  и окружающих.</a:t>
            </a:r>
          </a:p>
          <a:p>
            <a:r>
              <a:rPr lang="ru-RU" sz="1600" dirty="0" smtClean="0"/>
              <a:t>Примерная инструкция: Инопланетянин после знакомства с миром эмоций стал наблюдать за людьми и фотографировать их в каких-то ситуациях. Но пока ему самому трудно понять, какие эмоции испытывали эти люди. Поможем ему разобраться? Рассмотри картинки, выбери те, на которых изображены люди, испытывающие одинаковые эмоции и помести их в иллюминаторы инопланетного корабля. В верхнем иллюминаторе размести нужную эмоцию. </a:t>
            </a:r>
            <a:endParaRPr lang="ru-RU" sz="1600" dirty="0"/>
          </a:p>
        </p:txBody>
      </p:sp>
      <p:pic>
        <p:nvPicPr>
          <p:cNvPr id="1026" name="Picture 2" descr="C:\Users\User\Desktop\кор пособие\IMG_20240313_1408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-5400000">
            <a:off x="6286512" y="385762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Варианты игры с пособием</a:t>
            </a:r>
            <a:endParaRPr lang="ru-RU" dirty="0"/>
          </a:p>
        </p:txBody>
      </p:sp>
      <p:pic>
        <p:nvPicPr>
          <p:cNvPr id="4" name="Picture 2" descr="C:\Users\User\Desktop\кор пособие\IMG_20240313_1411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85720" y="857232"/>
            <a:ext cx="2502131" cy="25021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857232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Игра «Космический фотоальбом» (4-й лишний)</a:t>
            </a:r>
          </a:p>
          <a:p>
            <a:pPr algn="just"/>
            <a:r>
              <a:rPr lang="ru-RU" sz="1600" dirty="0" smtClean="0"/>
              <a:t>Цель: научить дифференцировать эмоции, находить однородные понятия.</a:t>
            </a:r>
          </a:p>
          <a:p>
            <a:pPr algn="just"/>
            <a:r>
              <a:rPr lang="ru-RU" sz="1600" dirty="0" smtClean="0"/>
              <a:t>Примерная инструкция: Инопланетянин сделал много фотографий и расположил их на страницах своего нового фотоальбома, но по-моему он допустил ошибки. Давай поможем ему найти ошибки. Рассмотри семейные фотографии и найди ту, что отличается от всех остальных (лишнюю), выбери эмоцию (</a:t>
            </a:r>
            <a:r>
              <a:rPr lang="ru-RU" sz="1600" dirty="0" err="1" smtClean="0"/>
              <a:t>пикторграмму</a:t>
            </a:r>
            <a:r>
              <a:rPr lang="ru-RU" sz="1600" dirty="0" smtClean="0"/>
              <a:t>), которая отличается от остальных и помести ее в верхний иллюминатор. Объясни свой выбор. </a:t>
            </a:r>
            <a:endParaRPr lang="ru-RU" sz="1600" dirty="0"/>
          </a:p>
        </p:txBody>
      </p:sp>
      <p:pic>
        <p:nvPicPr>
          <p:cNvPr id="2050" name="Picture 2" descr="C:\Users\User\Desktop\кор пособие\IMG_20240313_140840_BURST001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429000"/>
            <a:ext cx="2500330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7" y="3429000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Игра «Космические сказки» </a:t>
            </a:r>
          </a:p>
          <a:p>
            <a:r>
              <a:rPr lang="ru-RU" sz="1600" dirty="0" smtClean="0"/>
              <a:t>Цель: коррекция эмоциональной сферы посредством сочинений историй.</a:t>
            </a:r>
          </a:p>
          <a:p>
            <a:r>
              <a:rPr lang="ru-RU" sz="1600" dirty="0" smtClean="0"/>
              <a:t>Примерная инструкция: Инопланетянин услышал сказки и решил сделать свою книгу эмоциональных сказок и забрать ее на память на свою планету. Поможем ему их сочинить? Рассмотри карточки, выбери понравившуюся и давай придумаем небольшую сказку или историю о людях, изображенных на ней. Какие эмоции они испытывали? Выбери подходящую эмоцию (пиктограмму) и помести ее в иллюминатор.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516</Words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Коррекционно-развивающее пособие  «Космическая сортировка эмоций»</vt:lpstr>
      <vt:lpstr>Цель: коррекция и развитие эмоциональной сферы детей старшего дошкольного возраста</vt:lpstr>
      <vt:lpstr>Значимые принципы обучения</vt:lpstr>
      <vt:lpstr>Актуальность</vt:lpstr>
      <vt:lpstr>«Космическая сортировка эмоций»</vt:lpstr>
      <vt:lpstr>Варианты игры с пособием</vt:lpstr>
      <vt:lpstr>Варианты игры с пособием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«Космическая сортировка эмоций»</dc:title>
  <dc:creator>User</dc:creator>
  <cp:lastModifiedBy>User</cp:lastModifiedBy>
  <cp:revision>27</cp:revision>
  <dcterms:created xsi:type="dcterms:W3CDTF">2024-03-13T10:25:51Z</dcterms:created>
  <dcterms:modified xsi:type="dcterms:W3CDTF">2024-04-10T11:29:45Z</dcterms:modified>
</cp:coreProperties>
</file>