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ГУ ЛНР «ЯСЛИ-САД №79»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«Вода – источник жизни»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r">
              <a:buNone/>
            </a:pPr>
            <a:endParaRPr lang="ru-RU" dirty="0" smtClean="0"/>
          </a:p>
          <a:p>
            <a:pPr marL="137160" indent="0" algn="r">
              <a:buNone/>
            </a:pPr>
            <a:endParaRPr lang="ru-RU" dirty="0"/>
          </a:p>
          <a:p>
            <a:pPr marL="137160" indent="0" algn="r">
              <a:buNone/>
            </a:pPr>
            <a:endParaRPr lang="ru-RU" dirty="0" smtClean="0"/>
          </a:p>
          <a:p>
            <a:pPr marL="13716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Подготовила: </a:t>
            </a:r>
          </a:p>
          <a:p>
            <a:pPr marL="13716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воспитатель </a:t>
            </a:r>
          </a:p>
          <a:p>
            <a:pPr marL="13716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Ярошенко Л. С.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96" y="3038886"/>
            <a:ext cx="5092152" cy="38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09" y="4084080"/>
            <a:ext cx="4932091" cy="27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196752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</a:p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67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Описание проекта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Вид </a:t>
            </a:r>
            <a:r>
              <a:rPr lang="ru-RU" b="1" i="1" u="sng" dirty="0" smtClean="0">
                <a:solidFill>
                  <a:srgbClr val="002060"/>
                </a:solidFill>
              </a:rPr>
              <a:t>проекта: </a:t>
            </a:r>
            <a:r>
              <a:rPr lang="ru-RU" b="1" dirty="0" smtClean="0">
                <a:solidFill>
                  <a:srgbClr val="002060"/>
                </a:solidFill>
              </a:rPr>
              <a:t>экологическо-исследовательский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i="1" u="sng" dirty="0" err="1" smtClean="0">
                <a:solidFill>
                  <a:srgbClr val="002060"/>
                </a:solidFill>
              </a:rPr>
              <a:t>Продолжительность:</a:t>
            </a:r>
            <a:r>
              <a:rPr lang="ru-RU" b="1" dirty="0" err="1" smtClean="0">
                <a:solidFill>
                  <a:srgbClr val="002060"/>
                </a:solidFill>
              </a:rPr>
              <a:t>краткосрочный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(13.01.2020 – 31.01.2020)</a:t>
            </a:r>
          </a:p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Участники проекта: </a:t>
            </a:r>
            <a:r>
              <a:rPr lang="ru-RU" b="1" dirty="0">
                <a:solidFill>
                  <a:srgbClr val="002060"/>
                </a:solidFill>
              </a:rPr>
              <a:t>дети старшего дошкольного возраста, родители, воспитатели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58890"/>
            <a:ext cx="2267744" cy="237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748464" cy="554402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Проблема: </a:t>
            </a:r>
            <a:r>
              <a:rPr lang="ru-RU" sz="2400" dirty="0">
                <a:solidFill>
                  <a:srgbClr val="002060"/>
                </a:solidFill>
              </a:rPr>
              <a:t>низкий уровень представлений о значении воды в жизни всего </a:t>
            </a:r>
            <a:r>
              <a:rPr lang="ru-RU" sz="2400" dirty="0" smtClean="0">
                <a:solidFill>
                  <a:srgbClr val="002060"/>
                </a:solidFill>
              </a:rPr>
              <a:t>живого, </a:t>
            </a:r>
            <a:r>
              <a:rPr lang="ru-RU" sz="2400" dirty="0">
                <a:solidFill>
                  <a:srgbClr val="002060"/>
                </a:solidFill>
              </a:rPr>
              <a:t>об основных источниках загрязнения, его последствия, мероприятиях по предотвращению загрязнения воды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Экологическая проблема загрязнения воды – самая актуальная мировая проблема. Несмотря на то, что эта проблема в наше время достигает угрожающих масштабов, решить ее вполне возможно. Для этого каждый человек должен приложить некоторые усилия, бережнее относиться к природе.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17363"/>
            <a:ext cx="2915816" cy="194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формировать у детей представления о природном объекте – воде, ее особенностях; формировать экологическую культуру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13716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00" y="3432175"/>
            <a:ext cx="24257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2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Задачи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образовательные: </a:t>
            </a:r>
            <a:r>
              <a:rPr lang="ru-RU" sz="3000" dirty="0" smtClean="0">
                <a:solidFill>
                  <a:srgbClr val="002060"/>
                </a:solidFill>
              </a:rPr>
              <a:t>расширять </a:t>
            </a:r>
            <a:r>
              <a:rPr lang="ru-RU" sz="3000" dirty="0">
                <a:solidFill>
                  <a:srgbClr val="002060"/>
                </a:solidFill>
              </a:rPr>
              <a:t>знания о воде, ее особенностях и значении в жизни всего живого на планете; </a:t>
            </a:r>
          </a:p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развивающие</a:t>
            </a:r>
            <a:r>
              <a:rPr lang="ru-RU" sz="3000" b="1" dirty="0">
                <a:solidFill>
                  <a:srgbClr val="002060"/>
                </a:solidFill>
              </a:rPr>
              <a:t>:</a:t>
            </a:r>
            <a:r>
              <a:rPr lang="ru-RU" sz="3000" dirty="0">
                <a:solidFill>
                  <a:srgbClr val="002060"/>
                </a:solidFill>
              </a:rPr>
              <a:t> развивать познавательный интерес; развивать связную речь детей;</a:t>
            </a:r>
          </a:p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воспитательные</a:t>
            </a:r>
            <a:r>
              <a:rPr lang="ru-RU" sz="3000" dirty="0">
                <a:solidFill>
                  <a:srgbClr val="002060"/>
                </a:solidFill>
              </a:rPr>
              <a:t>: воспитывать бережное отношение к воде как к природному объекту.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8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1 этап</a:t>
            </a:r>
            <a:endParaRPr lang="ru-RU" sz="44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Подобрана литература, иллюстрации, картинки по теме проекта.</a:t>
            </a:r>
          </a:p>
          <a:p>
            <a:r>
              <a:rPr lang="ru-RU" dirty="0"/>
              <a:t>Выбраны формы, методы работы над проектом.</a:t>
            </a:r>
          </a:p>
          <a:p>
            <a:r>
              <a:rPr lang="ru-RU" dirty="0"/>
              <a:t>Проинформированы родители о предстоящей работе.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66" y="2686551"/>
            <a:ext cx="3920068" cy="23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9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+mn-lt"/>
              </a:rPr>
              <a:t>2 этап</a:t>
            </a:r>
            <a:br>
              <a:rPr lang="ru-RU" sz="49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Взаимодействие с родителями</a:t>
            </a:r>
            <a:endParaRPr lang="ru-RU" sz="4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179" y="1556792"/>
            <a:ext cx="3696808" cy="2772606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563888" cy="251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190741"/>
            <a:ext cx="3563491" cy="267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+mn-lt"/>
              </a:rPr>
              <a:t>2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Беседа </a:t>
            </a:r>
            <a:r>
              <a:rPr lang="ru-RU" dirty="0" smtClean="0">
                <a:solidFill>
                  <a:srgbClr val="002060"/>
                </a:solidFill>
              </a:rPr>
              <a:t>«Зачем беречь воду?»</a:t>
            </a:r>
          </a:p>
          <a:p>
            <a:pPr marL="13716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Выставка рисунков </a:t>
            </a:r>
            <a:r>
              <a:rPr lang="ru-RU" dirty="0" smtClean="0">
                <a:solidFill>
                  <a:srgbClr val="002060"/>
                </a:solidFill>
              </a:rPr>
              <a:t>«Берегите воду»</a:t>
            </a:r>
          </a:p>
          <a:p>
            <a:pPr marL="13716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НОД </a:t>
            </a:r>
            <a:r>
              <a:rPr lang="ru-RU" dirty="0" smtClean="0">
                <a:solidFill>
                  <a:srgbClr val="002060"/>
                </a:solidFill>
              </a:rPr>
              <a:t>«Для чего нужна вода?»</a:t>
            </a:r>
          </a:p>
          <a:p>
            <a:pPr marL="13716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НОД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Ю</a:t>
            </a:r>
            <a:r>
              <a:rPr lang="ru-RU" dirty="0" smtClean="0">
                <a:solidFill>
                  <a:srgbClr val="002060"/>
                </a:solidFill>
              </a:rPr>
              <a:t>ные экологи»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28800"/>
            <a:ext cx="3508848" cy="26316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332821"/>
            <a:ext cx="3347863" cy="25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+mn-lt"/>
              </a:rPr>
              <a:t>3 этап</a:t>
            </a:r>
            <a:br>
              <a:rPr lang="ru-RU" sz="4900" dirty="0" smtClean="0">
                <a:latin typeface="+mn-lt"/>
              </a:rPr>
            </a:br>
            <a:r>
              <a:rPr lang="ru-RU" dirty="0" smtClean="0">
                <a:latin typeface="+mn-lt"/>
              </a:rPr>
              <a:t>Викторина «Вода – источник жизни»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46" y="1700808"/>
            <a:ext cx="3299302" cy="24744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794353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98830"/>
            <a:ext cx="3419871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239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ГУ ЛНР «ЯСЛИ-САД №79»</vt:lpstr>
      <vt:lpstr>Описание проекта</vt:lpstr>
      <vt:lpstr>Презентация PowerPoint</vt:lpstr>
      <vt:lpstr>Цель проекта</vt:lpstr>
      <vt:lpstr>Задачи</vt:lpstr>
      <vt:lpstr>1 этап</vt:lpstr>
      <vt:lpstr>2 этап Взаимодействие с родителями</vt:lpstr>
      <vt:lpstr>2 этап Работа с детьми</vt:lpstr>
      <vt:lpstr>3 этап Викторина «Вода – источник жизни»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ЛНР «ЯСЛИ-САД №79»</dc:title>
  <dc:creator>Андрей</dc:creator>
  <cp:lastModifiedBy>Андрей</cp:lastModifiedBy>
  <cp:revision>4</cp:revision>
  <dcterms:created xsi:type="dcterms:W3CDTF">2020-01-27T15:20:58Z</dcterms:created>
  <dcterms:modified xsi:type="dcterms:W3CDTF">2020-02-06T17:15:18Z</dcterms:modified>
</cp:coreProperties>
</file>