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2"/>
  </p:notesMasterIdLst>
  <p:sldIdLst>
    <p:sldId id="256" r:id="rId2"/>
    <p:sldId id="257" r:id="rId3"/>
    <p:sldId id="274" r:id="rId4"/>
    <p:sldId id="276" r:id="rId5"/>
    <p:sldId id="275" r:id="rId6"/>
    <p:sldId id="258" r:id="rId7"/>
    <p:sldId id="277" r:id="rId8"/>
    <p:sldId id="262" r:id="rId9"/>
    <p:sldId id="264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43"/>
    <a:srgbClr val="102B32"/>
    <a:srgbClr val="323E1A"/>
    <a:srgbClr val="18414C"/>
    <a:srgbClr val="3366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97F6-0AD8-496A-AA9D-9CDD2DBEDB40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D4A4-6229-48F0-A39E-918869606A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D4A4-6229-48F0-A39E-918869606A5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Rozhdestvenskaja_st.jpg?uselang=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9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Нижнего Новгорода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 его достопримечательности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Вид на Рождественскую улицу, церковь Рождества Иоанна Предтечи, Нижегородский Кремль и стрелку Оки и Волги.">
            <a:hlinkClick r:id="rId2" tooltip="Вид на Рождественскую улицу, церковь Рождества Иоанна Предтечи, Нижегородский Кремль и стрелку Оки и Волги.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347" y="2852936"/>
            <a:ext cx="5400600" cy="220865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3756" y="62760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2023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40711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Левановна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Карпова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64" y="357166"/>
            <a:ext cx="8715436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857232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Слышишь песенку ручья-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Родина моя!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Нижний Новгород, друзья-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Родина моя!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6000" b="1" i="1" dirty="0">
                <a:solidFill>
                  <a:schemeClr val="tx1"/>
                </a:solidFill>
              </a:rPr>
              <a:t/>
            </a:r>
            <a:br>
              <a:rPr lang="ru-RU" sz="6000" b="1" i="1" dirty="0">
                <a:solidFill>
                  <a:schemeClr val="tx1"/>
                </a:solidFill>
              </a:rPr>
            </a:br>
            <a:endParaRPr lang="ru-RU" sz="6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 smtClean="0"/>
          </a:p>
          <a:p>
            <a:pPr algn="ctr"/>
            <a:endParaRPr lang="ru-RU" sz="2000" i="1" dirty="0" smtClean="0"/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каждого из нас есть малая Родина, тот уголок земли, где мы родились, где находится наш родной дом. Наша малая Родина – город, в котором мы живём. И мы, конечно, знаем, что он называется…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0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нязь Георгий Всеволод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39928"/>
            <a:ext cx="4176464" cy="404909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428868"/>
            <a:ext cx="410445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Великий князь Юрий Всеволодович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-774245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Нижнего Новгорода</a:t>
            </a:r>
            <a:r>
              <a:rPr lang="ru-RU" sz="6000" b="1" i="1" dirty="0">
                <a:solidFill>
                  <a:schemeClr val="tx1"/>
                </a:solidFill>
              </a:rPr>
              <a:t/>
            </a:r>
            <a:br>
              <a:rPr lang="ru-RU" sz="6000" b="1" i="1" dirty="0">
                <a:solidFill>
                  <a:schemeClr val="tx1"/>
                </a:solidFill>
              </a:rPr>
            </a:br>
            <a:endParaRPr lang="ru-RU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1221 году был построен 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крепость Нижний Новгород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ArtOfWar. Каменев Анатолий Иванович. &quot;Слухам не верьте никак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500306"/>
            <a:ext cx="5072098" cy="407196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690336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Строительство города началось со строительства деревянного Кремля. Его много раз сжигали. И только позднее весь кремль был построен из камня. В те далёкие времена наш город выглядел так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-774245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Герб, флаг и гимн Нижнего Новгорода</a:t>
            </a:r>
            <a:r>
              <a:rPr lang="ru-RU" sz="6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loud.prezentacii.org/18/07/47608/images/scre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5286412" cy="46434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590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428868"/>
            <a:ext cx="285752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башен Нижегородского кремля, с изображением каждой башни и номером (номера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соответсвуют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номеру в перечне).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cstor.nn2.ru/userfiles/data/ufiles/15/51/33/53e47ed373fb3_niegoodkiy_kem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15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Нижегородский Кремль – главный символ города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35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2675467"/>
            <a:ext cx="2643205" cy="3450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Предлагаем отправиться в путешествие по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Нижнему Новгороду, узнаем об истории города и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посмотрим его достопримечательности.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«Прогулка по Нижнему Новгороду»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29414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357454" cy="17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357454" cy="17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1643074" cy="25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314" y="1567510"/>
            <a:ext cx="2357454" cy="30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491" y="1536782"/>
            <a:ext cx="2249348" cy="3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14752"/>
            <a:ext cx="1785950" cy="24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64" y="357166"/>
            <a:ext cx="8715436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малая Родина. 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город Нижний Новгород»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857232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00034" y="2357430"/>
            <a:ext cx="4857783" cy="39290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Родины начинается с восхищения тем, что видит перед собой ребенок, что вызывает отклик в его душе… И хотя многие впечатления еще не осознанны им глубоко, но пропущены через детское восприятие, они играют огромную роль в становлении личности патриота.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Моим приоритетным направлением стало патриотическое воспитание, знакомство детей историей города, края, страны</a:t>
            </a:r>
            <a:r>
              <a:rPr lang="ru-RU" sz="2000" dirty="0" smtClean="0"/>
              <a:t>.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Применяя 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работе с детьми, можно сделать вывод, что это очень удобное и полезное средство обучения.</a:t>
            </a:r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357430"/>
            <a:ext cx="3071834" cy="38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763</TotalTime>
  <Words>308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Candara</vt:lpstr>
      <vt:lpstr>Comic Sans MS</vt:lpstr>
      <vt:lpstr>Symbol</vt:lpstr>
      <vt:lpstr>Times New Roman</vt:lpstr>
      <vt:lpstr>Волна</vt:lpstr>
      <vt:lpstr>Презентация PowerPoint</vt:lpstr>
      <vt:lpstr>Слышишь песенку ручья- Это Родина моя! Нижний Новгород, друзья- Это Родина моя!   </vt:lpstr>
      <vt:lpstr>  Основатель города Нижнего Новгорода </vt:lpstr>
      <vt:lpstr> В 1221 году был построен  крепость Нижний Новгород </vt:lpstr>
      <vt:lpstr>  Герб, флаг и гимн Нижнего Новгорода </vt:lpstr>
      <vt:lpstr>Презентация PowerPoint</vt:lpstr>
      <vt:lpstr>Игры «Прогулка по Нижнему Новгороду»</vt:lpstr>
      <vt:lpstr>Нижний Новгород</vt:lpstr>
      <vt:lpstr>  Лэпбук «Моя малая Родина.  Мой город Нижний Новгород»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User</cp:lastModifiedBy>
  <cp:revision>69</cp:revision>
  <dcterms:modified xsi:type="dcterms:W3CDTF">2023-10-23T10:06:48Z</dcterms:modified>
</cp:coreProperties>
</file>