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1"/>
  </p:notesMasterIdLst>
  <p:sldIdLst>
    <p:sldId id="256" r:id="rId2"/>
    <p:sldId id="258" r:id="rId3"/>
    <p:sldId id="259" r:id="rId4"/>
    <p:sldId id="285" r:id="rId5"/>
    <p:sldId id="286" r:id="rId6"/>
    <p:sldId id="272" r:id="rId7"/>
    <p:sldId id="281" r:id="rId8"/>
    <p:sldId id="279" r:id="rId9"/>
    <p:sldId id="28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56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C0632-C1BC-46F0-9259-7AAC73097450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B5F0C-FA76-42EA-969C-1EA4216AD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970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B5F0C-FA76-42EA-969C-1EA4216AD52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241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88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6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00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4871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246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346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302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780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74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502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316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88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89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12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40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68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E8-F38D-4498-B2E0-07C6D2A9BAE4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4181A-3D94-4833-8137-5CF6A2D9E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246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3101CE8-F38D-4498-B2E0-07C6D2A9BAE4}" type="datetimeFigureOut">
              <a:rPr lang="ru-RU" smtClean="0"/>
              <a:t>11.03.2023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4181A-3D94-4833-8137-5CF6A2D9EF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5103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4967" y="586854"/>
            <a:ext cx="11135490" cy="204789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 </a:t>
            </a:r>
            <a:r>
              <a:rPr lang="ru-RU" sz="40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br>
              <a:rPr lang="ru-RU" sz="40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40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живет в прудах, озерах и реках Санкт-Петербурга? Бурые водоросли.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25855" y="3725840"/>
            <a:ext cx="5510136" cy="210581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ГБДОУ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 №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Василеостровского района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Ануфриева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Валентиновна</a:t>
            </a:r>
          </a:p>
          <a:p>
            <a:pPr algn="l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AutoShape 2" descr="https://pro-dachnikov.com/uploads/posts/2021-10/1633983483_77-p-ryabina-dereva-s-plodom-foto-8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875" t="20226" r="13450" b="7059"/>
          <a:stretch/>
        </p:blipFill>
        <p:spPr>
          <a:xfrm>
            <a:off x="805217" y="3154385"/>
            <a:ext cx="4640239" cy="3014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714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975" y="236537"/>
            <a:ext cx="11442746" cy="149445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Водоросли – жители воды. Одни из них так малы, что рассмотреть их можно только через микроскоп. Другие имеют вид тонких шелковистых нитей зеленого цвета. Третьи похожи на длинные бурые нити.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6" descr="https://ukrainart.com.ua/image/data/product_images/1366910983_65c828b3aef16eebd59788ee689731bf7687_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ukrainart.com.ua/image/data/product_images/1366910983_65c828b3aef16eebd59788ee689731bf7687_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ukrainart.com.ua/image/data/product_images/1366910983_65c828b3aef16eebd59788ee689731bf7687_b.jpg"/>
          <p:cNvSpPr>
            <a:spLocks noChangeAspect="1" noChangeArrowheads="1"/>
          </p:cNvSpPr>
          <p:nvPr/>
        </p:nvSpPr>
        <p:spPr bwMode="auto">
          <a:xfrm>
            <a:off x="460375" y="160337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ukrainart.com.ua/image/data/product_images/1366910983_65c828b3aef16eebd59788ee689731bf7687_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313" t="25072" r="5364" b="11156"/>
          <a:stretch/>
        </p:blipFill>
        <p:spPr>
          <a:xfrm>
            <a:off x="1783444" y="1809463"/>
            <a:ext cx="8669230" cy="4536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908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204716" y="109181"/>
            <a:ext cx="11696132" cy="1555845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Водоросли – это не только главная составная часть морских сообществ, но еще один из основных источников кислорода. Заросли водорослей служат укрытием, являются важным звеном в цепи питания рыб и других обитателей моря. Образно говоря, эти растения предоставляют стол и дом для очень многих морских организмов.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0015" r="8046" b="3937"/>
          <a:stretch/>
        </p:blipFill>
        <p:spPr>
          <a:xfrm>
            <a:off x="2006221" y="2060811"/>
            <a:ext cx="7478974" cy="4408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483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0555" y="125172"/>
            <a:ext cx="4688468" cy="448034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Многообразие бурых водорослей: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45687" y="1433015"/>
            <a:ext cx="31052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Фукус</a:t>
            </a:r>
          </a:p>
          <a:p>
            <a:pPr marL="285750" indent="-285750">
              <a:buFontTx/>
              <a:buChar char="-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Макроцистис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Ламинария</a:t>
            </a:r>
          </a:p>
          <a:p>
            <a:pPr marL="285750" indent="-285750">
              <a:buFontTx/>
              <a:buChar char="-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Цистозейра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583" t="12804" r="50931" b="44782"/>
          <a:stretch/>
        </p:blipFill>
        <p:spPr>
          <a:xfrm>
            <a:off x="296829" y="668740"/>
            <a:ext cx="3507474" cy="2565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192" t="49774" r="75694" b="6961"/>
          <a:stretch/>
        </p:blipFill>
        <p:spPr>
          <a:xfrm>
            <a:off x="4092176" y="668740"/>
            <a:ext cx="4565638" cy="5745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https://shareslide.ru/img/thumbs/e12448ecc1908d46c1299776b976ab3a-800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t="643" r="56473" b="54264"/>
          <a:stretch/>
        </p:blipFill>
        <p:spPr bwMode="auto">
          <a:xfrm>
            <a:off x="7909340" y="3446058"/>
            <a:ext cx="4005156" cy="3179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hareslide.ru/img/thumbs/e12448ecc1908d46c1299776b976ab3a-800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2" t="47045" r="37564" b="4717"/>
          <a:stretch/>
        </p:blipFill>
        <p:spPr bwMode="auto">
          <a:xfrm>
            <a:off x="296829" y="3657599"/>
            <a:ext cx="3507474" cy="2756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59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2424635" cy="461682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6111" y="1087989"/>
            <a:ext cx="10700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Водоросли нашли широкое применение в народном хозяйстве. Многие из них человек использует в пищу, на корм животным, в качестве удобрений, в производстве лекарств и даже в строительстве.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84" t="11467" r="16159" b="7476"/>
          <a:stretch/>
        </p:blipFill>
        <p:spPr>
          <a:xfrm>
            <a:off x="799647" y="2588569"/>
            <a:ext cx="3321976" cy="3962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4827" t="8956" r="21027" b="10539"/>
          <a:stretch/>
        </p:blipFill>
        <p:spPr>
          <a:xfrm>
            <a:off x="4929878" y="2647666"/>
            <a:ext cx="2797792" cy="3903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926" y="2588569"/>
            <a:ext cx="3269387" cy="3903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4052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70794" y="-18136645"/>
            <a:ext cx="150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 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08060" y="122831"/>
            <a:ext cx="1046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364" y="237797"/>
            <a:ext cx="11593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такие водоросли как Морская капуста, по–другому называются – ламинария. Ламинария богата йодом и очень полезная, она выводит вредные бактерии из нашего организма. Поэтому надо кушать морскую капусту.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9736" t="61300" r="28567" b="2786"/>
          <a:stretch/>
        </p:blipFill>
        <p:spPr>
          <a:xfrm>
            <a:off x="6899042" y="1907934"/>
            <a:ext cx="4913194" cy="3114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74925" r="76533"/>
          <a:stretch/>
        </p:blipFill>
        <p:spPr>
          <a:xfrm>
            <a:off x="283259" y="1907934"/>
            <a:ext cx="3306815" cy="2650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3371" t="7712" r="12647" b="5675"/>
          <a:stretch/>
        </p:blipFill>
        <p:spPr>
          <a:xfrm>
            <a:off x="3838838" y="3103457"/>
            <a:ext cx="2811439" cy="3540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533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7" y="603339"/>
            <a:ext cx="4817660" cy="5811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01" y="603339"/>
            <a:ext cx="5800299" cy="5811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3904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0" y="279400"/>
            <a:ext cx="5020955" cy="6216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818" y="279400"/>
            <a:ext cx="4973187" cy="62169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465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3694" r="3515"/>
          <a:stretch/>
        </p:blipFill>
        <p:spPr>
          <a:xfrm>
            <a:off x="1569493" y="286604"/>
            <a:ext cx="8134065" cy="5554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855494" y="5841242"/>
            <a:ext cx="4326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7116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7090</TotalTime>
  <Words>150</Words>
  <Application>Microsoft Office PowerPoint</Application>
  <PresentationFormat>Широкоэкранный</PresentationFormat>
  <Paragraphs>19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Times New Roman</vt:lpstr>
      <vt:lpstr>Wingdings 3</vt:lpstr>
      <vt:lpstr>Ион</vt:lpstr>
      <vt:lpstr>Мастер - класс “Кто живет в прудах, озерах и реках Санкт-Петербурга? Бурые водоросли.”</vt:lpstr>
      <vt:lpstr>    Водоросли – жители воды. Одни из них так малы, что рассмотреть их можно только через микроскоп. Другие имеют вид тонких шелковистых нитей зеленого цвета. Третьи похожи на длинные бурые нити. </vt:lpstr>
      <vt:lpstr>Водоросли – это не только главная составная часть морских сообществ, но еще один из основных источников кислорода. Заросли водорослей служат укрытием, являются важным звеном в цепи питания рыб и других обитателей моря. Образно говоря, эти растения предоставляют стол и дом для очень многих морских организмов.</vt:lpstr>
      <vt:lpstr>Многообразие бурых водорослей:</vt:lpstr>
      <vt:lpstr>Применение: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 класс “Ознакомление дошкольников 4-5 лет Насекомые Ленинградской области: муравей.”</dc:title>
  <dc:creator>Анна Шапекина</dc:creator>
  <cp:lastModifiedBy>Анна Шапекина</cp:lastModifiedBy>
  <cp:revision>115</cp:revision>
  <dcterms:created xsi:type="dcterms:W3CDTF">2022-04-09T18:01:47Z</dcterms:created>
  <dcterms:modified xsi:type="dcterms:W3CDTF">2023-03-11T17:16:01Z</dcterms:modified>
</cp:coreProperties>
</file>