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3" r:id="rId2"/>
    <p:sldId id="275" r:id="rId3"/>
    <p:sldId id="277" r:id="rId4"/>
    <p:sldId id="279" r:id="rId5"/>
    <p:sldId id="281" r:id="rId6"/>
    <p:sldId id="290" r:id="rId7"/>
    <p:sldId id="297" r:id="rId8"/>
    <p:sldId id="31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073DEC-49DA-4ACE-A30D-7B9D6B96DD85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FB7FE4-09DF-42D6-9FB9-738B7F741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вы понимаете выражение « заморские кущи»?</a:t>
            </a:r>
          </a:p>
          <a:p>
            <a:pPr>
              <a:buNone/>
            </a:pPr>
            <a:r>
              <a:rPr lang="ru-RU" dirty="0" smtClean="0"/>
              <a:t>       Куща- тенистая роща, лесная заросль, кроны деревьев.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03" y="3212976"/>
            <a:ext cx="6096000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вы понимаете выражение « глазам своим не поверил»?</a:t>
            </a:r>
          </a:p>
          <a:p>
            <a:pPr>
              <a:buNone/>
            </a:pPr>
            <a:r>
              <a:rPr lang="ru-RU" dirty="0" smtClean="0"/>
              <a:t>  Глазам не верить- сильно удивляться, поражаться увиденному.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3016"/>
            <a:ext cx="4704184" cy="2824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 вы понимаете выражение «опустив долу ветви»?</a:t>
            </a:r>
          </a:p>
          <a:p>
            <a:pPr>
              <a:buNone/>
            </a:pPr>
            <a:r>
              <a:rPr lang="ru-RU" dirty="0" smtClean="0"/>
              <a:t>      Опустив долу- книзу, вниз.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4" y="3284984"/>
            <a:ext cx="6096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вы понимаете выражение « лопотали листом»?</a:t>
            </a:r>
          </a:p>
          <a:p>
            <a:pPr>
              <a:buNone/>
            </a:pPr>
            <a:r>
              <a:rPr lang="ru-RU" dirty="0" smtClean="0"/>
              <a:t>Лопотать –говорить быстро, неясно.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515989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 вы понимаете выражение «нельзя оторвать глаз»?</a:t>
            </a:r>
          </a:p>
          <a:p>
            <a:pPr>
              <a:buNone/>
            </a:pPr>
            <a:r>
              <a:rPr lang="ru-RU" dirty="0" smtClean="0"/>
              <a:t>Нельзя глаз оторвать- рассматривать с удовольствием, с восхищением.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85" y="3645024"/>
            <a:ext cx="4752528" cy="3042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Как вы понимаете выражение « листья были повёрнуты к северу» ?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/>
              <a:t>На </a:t>
            </a:r>
            <a:r>
              <a:rPr lang="ru-RU" dirty="0" smtClean="0"/>
              <a:t>севере находится родина этих берёзок.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406717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Лексическая подготовка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Как вы понимаете выражение « козырьки ворот»?</a:t>
            </a:r>
          </a:p>
          <a:p>
            <a:r>
              <a:rPr lang="ru-RU" dirty="0" smtClean="0"/>
              <a:t>Козырёк ворот- небольшой навес над воротами.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3635896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Лексическая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вы понимаете выражение « наличники окон» ?</a:t>
            </a:r>
          </a:p>
          <a:p>
            <a:pPr>
              <a:buNone/>
            </a:pPr>
            <a:r>
              <a:rPr lang="ru-RU" dirty="0" smtClean="0"/>
              <a:t>      Наличник- накладная планка на оконном проёме.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8960"/>
            <a:ext cx="4932040" cy="31475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269</TotalTime>
  <Words>159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Лексическая подготовка</vt:lpstr>
      <vt:lpstr>Лексическая подготовка</vt:lpstr>
      <vt:lpstr>Лексическая подготовка</vt:lpstr>
      <vt:lpstr>Лексическая подготовка</vt:lpstr>
      <vt:lpstr>Лексическая подготовка</vt:lpstr>
      <vt:lpstr>Лексическая подготовка</vt:lpstr>
      <vt:lpstr>Лексическая подготовка </vt:lpstr>
      <vt:lpstr>Лексическая подготовка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Контрольное изложение текста с изменением лица рассказчика</dc:title>
  <dc:creator>Пользователь</dc:creator>
  <cp:lastModifiedBy>User</cp:lastModifiedBy>
  <cp:revision>39</cp:revision>
  <dcterms:created xsi:type="dcterms:W3CDTF">2023-03-13T17:10:48Z</dcterms:created>
  <dcterms:modified xsi:type="dcterms:W3CDTF">2023-03-15T19:45:34Z</dcterms:modified>
</cp:coreProperties>
</file>