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1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8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7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63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0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56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4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5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4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6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17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37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4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18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0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89FD-2DFF-4649-95A2-A5B07A1958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BAF43B-F17F-4DDC-B4FE-D16B4409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ectologiya.pro/zhurnal/razvitie_mezhpolusharnogo_vzaimodejstviya_u_detej/" TargetMode="External"/><Relationship Id="rId2" Type="http://schemas.openxmlformats.org/officeDocument/2006/relationships/hyperlink" Target="https://infourok.ru/kartoteka-igr-i-uprazhnenij-razvitie-mezhpolusharnyh-svyazej-5141257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776" y="55435"/>
            <a:ext cx="9175999" cy="518530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Нейробокс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комплект игр и упражнений для развития межполушарного взаимодействия у детей дошкольного возраста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/>
              <a:t>.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90777" y="4293704"/>
            <a:ext cx="3286108" cy="186855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Одоева Наталья Борисовна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«Журавушка»  п.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Усть-Илимский р-н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8" y="3913172"/>
            <a:ext cx="3990842" cy="2765924"/>
          </a:xfrm>
          <a:prstGeom prst="rect">
            <a:avLst/>
          </a:prstGeom>
        </p:spPr>
      </p:pic>
      <p:pic>
        <p:nvPicPr>
          <p:cNvPr id="1032" name="Picture 8" descr="https://leaphealthandwellbeing.com.au/wp-content/uploads/2019/11/Exercise-and-brain-health-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01" y="55435"/>
            <a:ext cx="2331952" cy="17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607943-6014-C92F-D0C3-BCE2CA105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6691" y="3560287"/>
            <a:ext cx="2721243" cy="34270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0D17BC-F398-5F37-3836-E532B677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" y="55434"/>
            <a:ext cx="2164919" cy="17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8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87463"/>
            <a:ext cx="8596668" cy="660670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477078"/>
            <a:ext cx="8161361" cy="623762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быть стройными и красивыми, мы выбираем здоровое питание, занимаемся физкультурой и дополняем все это положительными эмоциями. Не только тело, но и мозг нуждается в постоянных тренировках.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обучения детей во многом зависит от своевременного развития межполушарных связей. (А. Р.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Межполушарное взаимодействие необходимо для координации работы мозга и передачи информации из одного полушария в другое. </a:t>
            </a:r>
          </a:p>
          <a:p>
            <a:pPr algn="just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Сензитивным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периодом для развития межполушарного взаимодействия приходится на дошкольный возраст, когда кора полушарий головного мозга еще не окончательно сформирована.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исследованиям физиологов правое и левое полушарие выполняют свои функции. Единство мозга складывается из деятельности двух полушарий, тесно связанных между собой системой нервных волокон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(мозолистое тело).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Мозолистое тело находится между полушариями головного мозга в теменно-затылочной части и состоит из двухсот миллионов нервных волокон.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необходимо для координации работы мозга и передачи информации из одного полушария в другое.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я собрала различные упражнения, которые направлены на развитие межполушарных связей в одну коробку и назвала это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Нейробокс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present5.com/presentation/1/-57921554_294258536.pdf-img/-57921554_294258536.pdf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07" y="3116214"/>
            <a:ext cx="3562066" cy="26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8" y="109183"/>
            <a:ext cx="3572020" cy="27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2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136478"/>
            <a:ext cx="8434317" cy="29615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полезен «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Нейробокс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b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игры и упражнения: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можно выполнять с 3-х лет;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синхронизируют работу полушарий;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способствуют улучшению запоминания;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улучшению восприятия речи собеседника;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вызывают интерес у ребенка, активно концентрируют его внимание;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позволяют быстро переключиться с одной деятельности на другую, что способствует быстрому включению ребенка в занятие.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098042"/>
            <a:ext cx="7800230" cy="435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упражнений: Развитие межполушарного взаимодействия у детей дошкольного возраста.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 ребёнка;</a:t>
            </a:r>
          </a:p>
          <a:p>
            <a:pPr marL="457200" indent="-457200">
              <a:buAutoNum type="arabicPeriod"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межполушарных связей с помощью нейродинамической гимнастики и специальных упражнений;</a:t>
            </a:r>
          </a:p>
          <a:p>
            <a:pPr marL="457200" indent="-457200">
              <a:buAutoNum type="arabicPeriod"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рук;</a:t>
            </a:r>
          </a:p>
          <a:p>
            <a:pPr marL="457200" indent="-457200">
              <a:buAutoNum type="arabicPeriod"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высших психических функций, зрительно-моторной координации;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C681D9-DCC5-03FB-339F-BF3B22C62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78528" y="2170706"/>
            <a:ext cx="3578087" cy="4516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C0A18-9EDE-77F0-5E58-10065B992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29" y="460513"/>
            <a:ext cx="1810247" cy="18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E57E6-AD1E-7E1C-9774-95CFF2FE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10101"/>
            <a:ext cx="8864231" cy="1620299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для развития межполушарного взаимодействия</a:t>
            </a:r>
            <a:r>
              <a:rPr lang="ru-RU" sz="18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следует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выполнять каждый день, хотя бы по 5-10 минут. Эти упражнение являются "гимнастикой для мозга". </a:t>
            </a:r>
            <a:b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входит в комплект «</a:t>
            </a:r>
            <a:r>
              <a:rPr lang="ru-RU" sz="18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Нейробокса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»?!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C1D234-4073-BCF4-49DE-978B59FB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9" y="1844702"/>
            <a:ext cx="4666448" cy="3475434"/>
          </a:xfr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F69A1D9A-745C-446A-63D3-62438DC4D84F}"/>
              </a:ext>
            </a:extLst>
          </p:cNvPr>
          <p:cNvSpPr/>
          <p:nvPr/>
        </p:nvSpPr>
        <p:spPr>
          <a:xfrm>
            <a:off x="6096000" y="1242391"/>
            <a:ext cx="5120640" cy="347543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Балансир для рук – это точность и согласованность движений, зрительно-моторная координация.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Межполушарные доски – это двуручная координация, внимание, моторика, зрительно-моторная координация.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7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734D8-2AF8-B60F-086A-53147CB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3F716E3-7244-8A81-B240-0EDD44893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" y="85448"/>
            <a:ext cx="3881438" cy="291107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DC3557-8A74-BFAF-878D-0240BE226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3101008"/>
            <a:ext cx="2749247" cy="3671543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2C892DC0-8F0F-0FDF-21EF-09A4458A9F07}"/>
              </a:ext>
            </a:extLst>
          </p:cNvPr>
          <p:cNvSpPr/>
          <p:nvPr/>
        </p:nvSpPr>
        <p:spPr>
          <a:xfrm>
            <a:off x="3226326" y="2672432"/>
            <a:ext cx="1796995" cy="121743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9D09A1-FD9F-8736-BE48-6FC86FD57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20" y="85448"/>
            <a:ext cx="6061932" cy="4546449"/>
          </a:xfrm>
          <a:prstGeom prst="rect">
            <a:avLst/>
          </a:prstGeom>
        </p:spPr>
      </p:pic>
      <p:sp>
        <p:nvSpPr>
          <p:cNvPr id="15" name="Блок-схема: перфолента 14">
            <a:extLst>
              <a:ext uri="{FF2B5EF4-FFF2-40B4-BE49-F238E27FC236}">
                <a16:creationId xmlns:a16="http://schemas.microsoft.com/office/drawing/2014/main" id="{807D1125-E953-B3F2-0FDF-D7DCDB82D606}"/>
              </a:ext>
            </a:extLst>
          </p:cNvPr>
          <p:cNvSpPr/>
          <p:nvPr/>
        </p:nvSpPr>
        <p:spPr>
          <a:xfrm>
            <a:off x="5192202" y="4754880"/>
            <a:ext cx="5780598" cy="149352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Межполушарные прописи включают в себя графические задания, построенные на основе зрительного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тонкомоторного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1A40E-30FF-C3E1-C3B8-C268E28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71562"/>
            <a:ext cx="10638844" cy="69176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дорожку сначала выполняют правой рукой, потом левой, после выполняют обеими руками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3FC4C2-7132-6293-02F8-8EF064568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1886" y="1712548"/>
            <a:ext cx="5390988" cy="36515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AC400C-EA62-E572-5B91-053940845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3726" y="1480831"/>
            <a:ext cx="5390988" cy="411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429794-7812-B13F-368F-8B4E5AC7B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7923" y="1637573"/>
            <a:ext cx="5390990" cy="38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2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3407D-7A33-B59E-ED06-82DC1BF6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69" y="214685"/>
            <a:ext cx="11101198" cy="73947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интересом и удовольствием выполняют данные упражнения. Ведь в обыденной жизни они в основном используют ведущую руку, а данные упражнения предполагают согласованную работу рук. Дети путаются, смеются, начинают заново и воспринимают весь процесс как игру, что характерно для дошкольного возраста.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E876A2-267E-E275-4AF9-CE041EBE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2" y="1057523"/>
            <a:ext cx="3450794" cy="5278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AF3366-0283-B624-3C34-E88BC3F20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55" y="1059858"/>
            <a:ext cx="3583945" cy="52784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CF70DD-1F98-F99E-599A-6A640C01A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31" y="1057522"/>
            <a:ext cx="3974736" cy="52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4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32810-9962-67F3-E9F5-E2C6710E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7464"/>
            <a:ext cx="8596668" cy="151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8F9A0-CC21-924D-1987-803FDA1F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89" y="166977"/>
            <a:ext cx="8102378" cy="5874385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своей работе мне очень удобно использовать межполушарные упражнения  как организационный момент в индивидуальном занятии, что позволяет «включить» ребенка в работу. В течении занятия я снова использую подобные упражнения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			Продуктивно использовать такие упражнения в групповой работе, когда дети парами проходят дорожки, помогают друг другу, общаются между собой.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главное: выполнять подобные упражнения ЕЖЕДНЕВНО!!!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выполнение упражнений из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Нейробокса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как хорошая привычка.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упражнения двумя руками одновременно: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рисование в воздухе;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смятие бумаги;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«Нос - ухо» 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евой рукой взяться за кончик носа, правой за противоположное ухо. Одновременно отпустить, хлопнуть в ладоши и взяться наоборот. (части тела могут быть любые)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Различные пальчиковые упражнения: «заяц-волк», «заяц-коза», «качели» и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C96E1E-7807-379C-4AAC-23E2CE392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47" y="87464"/>
            <a:ext cx="2221548" cy="29419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BC958-99FB-7E62-89F9-BF3B5C9C0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20" y="3349487"/>
            <a:ext cx="2138901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734C0-C665-3878-0C55-FEC8329E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 и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98573-4C58-3FCC-AD37-7F5A8024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823"/>
            <a:ext cx="9063014" cy="4379539"/>
          </a:xfrm>
        </p:spPr>
        <p:txBody>
          <a:bodyPr/>
          <a:lstStyle/>
          <a:p>
            <a:r>
              <a:rPr lang="ru-RU" dirty="0"/>
              <a:t>1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sz="1800" b="1" kern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Трясорукова</a:t>
            </a:r>
            <a:r>
              <a:rPr lang="ru-RU" sz="1800" b="1" kern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Т.П. (межполушарные прописи)</a:t>
            </a:r>
          </a:p>
          <a:p>
            <a:r>
              <a:rPr lang="ru-RU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Логвина Елизавета «</a:t>
            </a:r>
            <a:r>
              <a:rPr lang="ru-RU" b="1" kern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Нейротренажор</a:t>
            </a:r>
            <a:r>
              <a:rPr lang="ru-RU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b="1" kern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b="1" kern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https://infourok.ru/kartoteka-igr-i-uprazhnenij-razvitie-mezhpolusharnyh-svyazej-5141257.html</a:t>
            </a:r>
            <a:endParaRPr lang="ru-RU" sz="1800" b="1" kern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https://www.defectologiya.pro/zhurnal/razvitie_mezhpolusharnogo_vzaimodejstviya_u_detej/</a:t>
            </a:r>
            <a:endParaRPr lang="ru-RU" b="1" kern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kern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7070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679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«Нейробокс» Дидактический комплект игр и упражнений для развития межполушарного взаимодействия у детей дошкольного возраста. . </vt:lpstr>
      <vt:lpstr>Актуальность.</vt:lpstr>
      <vt:lpstr>Чем полезен «Нейробокс»? Предлагаемые игры и упражнения: 1. можно выполнять с 3-х лет; 2.  синхронизируют работу полушарий; 3. способствуют улучшению запоминания; 4. улучшению восприятия речи собеседника; 5. вызывают интерес у ребенка, активно концентрируют его внимание; 6. позволяют быстро переключиться с одной деятельности на другую, что способствует быстрому включению ребенка в занятие. </vt:lpstr>
      <vt:lpstr>Упражнения для развития межполушарного взаимодействия следует выполнять каждый день, хотя бы по 5-10 минут. Эти упражнение являются "гимнастикой для мозга".  Что входит в комплект «Нейробокса»?!</vt:lpstr>
      <vt:lpstr>Презентация PowerPoint</vt:lpstr>
      <vt:lpstr>Каждую дорожку сначала выполняют правой рукой, потом левой, после выполняют обеими руками </vt:lpstr>
      <vt:lpstr>Дети с интересом и удовольствием выполняют данные упражнения. Ведь в обыденной жизни они в основном используют ведущую руку, а данные упражнения предполагают согласованную работу рук. Дети путаются, смеются, начинают заново и воспринимают весь процесс как игру, что характерно для дошкольного возраста.</vt:lpstr>
      <vt:lpstr>Презентация PowerPoint</vt:lpstr>
      <vt:lpstr>Список литературы и ссылки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Евгений Одоев</cp:lastModifiedBy>
  <cp:revision>7</cp:revision>
  <dcterms:created xsi:type="dcterms:W3CDTF">2022-11-21T06:47:00Z</dcterms:created>
  <dcterms:modified xsi:type="dcterms:W3CDTF">2022-11-21T12:53:48Z</dcterms:modified>
</cp:coreProperties>
</file>